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  <p:sldId id="257" r:id="rId3"/>
    <p:sldId id="259" r:id="rId4"/>
    <p:sldId id="258" r:id="rId5"/>
    <p:sldId id="267" r:id="rId6"/>
    <p:sldId id="260" r:id="rId7"/>
    <p:sldId id="268" r:id="rId8"/>
    <p:sldId id="261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111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43:35.6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18489 2315 176 0,'-3'-9'68'0,"-1"5"-52"0,1 4 8 16,3 0 2-16,-4-6-6 15,0 3 0-15,1 0-2 16,3 0-2-16,0 0-8 15,-4 0-1-15,4 3 0 0,0 0 3 16,-3 3 4-16,-1 15-8 16,1 4-1-16,-1 13-3 15,-3 9 1-15,0 9 4 16,0 22 6-16,0 16-3 16,0 7 2-16,0 18-5 15,0 25 1-15,0 3-3 0,0 44 0 16,0 0-6-16,0 44-1 15,0 13 1-15,0 15 0 16,3 28 1-16,-3 1 2 16,3 15-3-16,1 16 0 15,-1 0 5-15,4-1 2 16,0 20-2-16,0 3-3 16,0-29 0-16,-3 14 1 15,-1-30 1-15,4-5 3 16,-3-16-3-16,3-16-2 15,0-25 0-15,0 4 1 16,0-39-1-16,0-21-1 0,0-10 1 16,-4-31-1-1,1-31-25-15,-4-29-8 0,-4-31-51 16,1-22-22-16,2-21-4 16</inkml:trace>
  <inkml:trace contextRef="#ctx0" brushRef="#br0" timeOffset="2748.846">16016 2657 184 0,'0'-13'68'0,"-3"13"-52"0,-1-9 10 16,1 9 4-16,-1 0-9 16,0-6 0-16,1 2-6 15,-4 1-1-15,0 0-8 16,0 0 5-16,0 3 2 0,0-3-2 0,-4 3 1 15,-3-3 2-15,0 3 1 16,-4 0-6-16,-3 0-1 16,0 0-2-1,0 0-1-15,-4 0-1 0,0 0 2 16,-3 3-3-16,0-3 0 16,-4 0-1-16,-3 3-2 15,0 0 1-15,-4 0 1 16,0 4-1-16,0-1 2 15,0 3-2-15,4-9 2 16,3 3-2-16,1 4 2 16,2-7-2-16,1 0 2 15,0 0-2-15,-4 3 2 16,-3 0-2-16,0 3-1 0,-4 7 3 16,0-1 0-16,-3 4-1 15,3 3-2-15,0 0 1 16,4 3-1-16,3-7 0 15,4 4 0-15,0 0 0 16,3-3 2-16,0 2-3 16,1 4-2-16,-1 0 2 15,0-6 2-15,0 3 0 16,-3 0-1-16,0 6-2 16,0-3 1-16,0 0 3 15,3 3 1-15,0 3-4 16,4 3 1-16,3 7 0 15,4-4 0-15,0 1 0 0,4 2 0 16,-1 1 0-16,4 0 0 16,0-7-3-16,3 10 2 15,1 3 5-15,3-13 5 16,3 16 1-16,4 3 2 16,4 7-4-16,0 2 0 15,3-2-3-15,7-4 0 16,0 3 1-16,4-12 3 15,3 13 0-15,0-7 2 16,4 3 0-16,0-3 3 16,3-3-1-16,4 4 0 15,10-11-5-15,8-2 0 16,3-4-3-16,-1 1 2 16,1-10 0-16,0 3 1 0,0-3-2 15,7-3 1-15,8 0 0 16,-1 0 3-16,-4-3-1 15,1-3 0-15,-1-4-3 16,8 1 1-16,10-4-4 16,21 7-2-16,-10 0 0 15,-4-4-1-15,8 1-3 16,-1-4 2-16,0 0 1 16,-13 1 2-16,-8-10-1 15,0 0 2-15,0-10 0 16,0-5 1-16,-3-1 0 15,-11-3 0-15,-7 0-5 16,-4-2 1-16,-6-5 0 16,2 8 0-16,5-4 0 15,3 0 2-15,-4-3-3 0,1-4 0 16,-11-8 1-16,-8-4 2 16,-6-9-1-16,-7 0-1 15,-4-10 1-15,-7 7-1 16,-3 0 0-16,-1-10 2 15,-3-6-1-15,0-10-1 16,1-2 3-16,-5 12 0 16,1 16-4-16,-1-26 1 15,-3-9 0-15,-3-12 0 16,3 31 0-16,-22-37 0 16,8 33 0-16,-53-83 0 15,-14 11 0-15,-4 14 2 0,-6 5-3 16,-22 29 0-1,0 34-4-15,-3 29 1 16,-15 34-7-16,0 12-1 0,15 14-4 16,14 2-1-16,14 3-6 15,21-12 0-15,17 0-32 16,25-7-14-16,15-2-114 16</inkml:trace>
  <inkml:trace contextRef="#ctx0" brushRef="#br0" timeOffset="3784.179">20232 2613 216 0,'28'-53'82'0,"-28"53"-64"0,18-47 7 0,-18 40-3 15,0-21-6-15,0-10 3 16,0-9-4-16,-4-3 1 16,-3 9-9-16,-3-2 2 0,-8 2 2 15,-3 3-2-15,-4 13 2 0,-3 0 5 16,-11 9 2-16,0 13-3 15,-10 9-1-15,-15 23-8 16,-10 30-2 0,0 13 0-16,-3 13 2 0,-8 31-5 15,11-19-1-15,14-15 0 16,-28 65 0-16,21-37 0 16,-4 50 0-16,18-41 6 15,14 50 6-15,8-40 5 16,34 46 2-16,1-43-10 15,63 19-3-15,-14-35-2 16,77 37 2-16,-31-40 1 16,77-3 1-16,-42-29 7 0,78-30 4 15,-50-14 2-15,71-52 2 16,-64 5-9-16,71-53-3 16,-63 23 5-16,48-79 1 15,-55 28-4-15,45-85-3 16,4-69-5-16,-53 20-4 15,-50-4 0-15,-46 9 1 16,-48 1-1-16,-65-1 2 16,-41 29-13-16,-57 15-3 15,-18 42-7-15,-32 52-1 16,4 44-4-16,-17 26 1 16,17 24-11-16,7 20-6 15,7 18-26-15,21 10-10 16,25-7-78-16</inkml:trace>
  <inkml:trace contextRef="#ctx0" brushRef="#br0" timeOffset="5299.569">14584 5824 220 0,'14'-19'82'0,"-11"9"-64"0,5 1 7 16,-8 9-1-16,3-6-6 0,-3-4 1 15,4 1 1-15,-4-4 0 16,0 1-11-16,-4-1 8 0,-3 4 3 15,-4 0 1-15,-3-1 2 16,-7 4-7-16,-7 6 1 16,-4 0-8-16,-3 9-3 15,-4 13-3-15,-3 0-3 16,-1 3-2-16,1 3 1 16,0 1-1-16,3 2-2 15,4 0 0-15,-1 4 0 16,8 15 0-16,3 6 3 15,8 1 0-15,6 2 3 16,11-11-1-16,7 5-1 16,7-6 1-16,8-6 1 15,6-4 3-15,4-5 2 0,-1-7 3 16,5-10 4-16,6-5-2 16,7-13 3-16,4-13-4 15,0-3 1-15,-3-9-5 16,-5-22-2-16,-2-10-2 15,-4-9 0-15,-4-3-2 16,-7 0-1-16,-3 0 1 16,-4 3-1-16,-7 16 0 15,-3 9 2-15,-4 12 5 16,-4 17 4-16,1 18-6 0,-4 12-3 16,0 20-1-16,-4 12 1 15,4 25-1-15,-3 16 2 16,-1 6-2-16,4 22 2 15,-3 12-2 1,3 1 2-16,0-4-2 16,0 4-1-16,3-7-2 0,4-21 1 15,0-10 1-15,0-19 2 16,4-13-1-16,-4-12-1 16,0-12-4-16,4-10-2 15,-1-9-26-15,-3-7-9 16,4-9-21-16,-4-6-9 15,3-4-85-15</inkml:trace>
  <inkml:trace contextRef="#ctx0" brushRef="#br0" timeOffset="5644.914">15455 6259 260 0,'0'-3'99'0,"-3"6"-77"0,-4 4 18 16,3-1 2-16,-3 7-11 16,-4 2-3-16,-3 7-5 0,0 10-3 15,-3 11-10-15,-1 26-4 0,0 7 0 16,1-1-3-16,-1 6 0 15,0 7-3-15,4 6-1 16,0-3-1-16,4-9 0 16,3-13 0-16,-1-7-2 15,5-15-24-15,3-12-11 16,0-13-9-16,3-10-1 16,1-12-70-1,3-15-38-15,0-20 72 16</inkml:trace>
  <inkml:trace contextRef="#ctx0" brushRef="#br0" timeOffset="5917.948">15155 6219 296 0,'-10'-10'110'0,"6"10"-86"0,4 7 5 15,0-4-3-15,0 9-6 16,4 4 3-16,6 3-4 15,4 9-2-15,4 10-9 16,0 18-1-16,6 26 3 0,5 5-4 16,9 7-1-16,8 19-2 15,4 0 0-15,3-19-4 16,-8-9 0-16,-2-26-8 16,-1-8-2-16,-7-17-29 0,-3-21-12 15,-4-13-66 1,4-10-59-1,0-15 62-15</inkml:trace>
  <inkml:trace contextRef="#ctx0" brushRef="#br0" timeOffset="6173.681">15769 6670 272 0,'-25'22'104'0,"25"-22"-81"0,0 0 18 0,4 0 4 0,3-6-17 15,7 0-6-15,7-4-13 16,11-2-4-16,10-1-3 16,4 1-2-16,4-1 3 0,-1-3-2 15,0 7-1-15,4-10-32 16,0 7-16-16,0-4-95 15</inkml:trace>
  <inkml:trace contextRef="#ctx0" brushRef="#br0" timeOffset="6847.815">16249 5880 264 0,'-4'-16'99'0,"4"4"-77"0,7-10 18 0,-3 6 4 16,7-3-5-16,13-9-1 15,12 0-10-15,13 6-5 16,0 10-13-16,4 12 5 0,-3 12 4 16,-4 10 1-16,-1 9 3 15,-6 4-2-15,-4 2-1 0,-6 7 1 16,-8 10-1-16,-7 8-11 16,-7 1-3-1,-3 0-4-15,-4-10-2 0,0-3 1 16,-4-6 1-16,4-3-3 0,0-3 0 15,0-7-1 1,0-3 0-16,4 0 0 16,-1-9-2-16,4 0 3 15,7 0 2-15,7-7 0 16,11-2-1-16,10-4 1 16,4 3 1-16,4 1-3 15,-4 2-2-15,-1 7 2 0,1 6 2 16,-3 3 0-16,-5 4 2 15,-6-1-2 1,-11 4 2-16,-7-4-2 16,-10 0 2-16,-8-2 0 0,-6-1 1 15,-4 0 0-15,-7 3 0 16,-4 1 0-16,-7 2 0 16,-10 4-5-16,-11-1 1 15,-7-5-2-15,0-4 0 16,4-3 0-16,10-9-2 15,7-4-11-15,11-2-2 16,10-4-27-16,7-9-12 16,15-6-6-16,10-13-2 15,18-4-101 1</inkml:trace>
  <inkml:trace contextRef="#ctx0" brushRef="#br0" timeOffset="7206.586">17671 6053 280 0,'-7'-16'104'0,"3"6"-81"0,-3-2 16 0,3 6 3 16,1-1-8-16,-1 1 3 15,1 0-6-15,-1 3 1 16,-3 15-14-16,0 16-3 16,-3 16-7-16,3 13-3 15,0 6 0-15,3 5 1 16,-3 17-3-16,0 19-2 16,0-10-3-16,0-3 1 15,0-4 1-15,0 1 0 16,0-3-18-16,0-16-5 15,3-10-18-15,1-18-4 16,-1-19-14-16,0-19-5 16,1-15-71-1</inkml:trace>
  <inkml:trace contextRef="#ctx0" brushRef="#br0" timeOffset="7493.504">17350 6040 308 0,'-29'-31'115'0,"15"24"-89"0,0-2 5 16,7 6-3-16,0 0-7 15,0 0 2-15,3 3-11 16,4 6-4-16,4 10-5 16,3 18 6-16,11 16 6 0,6 10-5 15,8 9-1-15,7 19-5 16,7 21-1-16,0 4-3 0,0-3-1 15,-4 9 3 1,0-3 1-16,4-19-10 16,-4-12-5-16,-3-26-14 0,-4-8-4 15,1-17-19-15,-4-21-9 16,3-13-79 0</inkml:trace>
  <inkml:trace contextRef="#ctx0" brushRef="#br0" timeOffset="7944.029">18073 6134 268 0,'-21'-3'101'0,"10"6"-78"0,-7 0 11 0,8 0 1 15,3 0-4-15,0 1 2 16,3-1-12-16,4 0-5 16,7 0-9-16,7 0-1 0,8 0 1 15,6 0 5-15,11-3 3 16,17 0-8-16,15 0-4 16,-1 0-2-16,1 0 1 15,-8 0-1-15,1 0 2 16,-8-3-18-16,-6 3-6 15,-12-3-43-15,-9 6-16 16,-8 0-65 0</inkml:trace>
  <inkml:trace contextRef="#ctx0" brushRef="#br0" timeOffset="8199.601">18157 6655 308 0,'-17'37'115'0,"17"-27"-89"0,3-4 16 16,1-3 4-16,3-3-10 15,7 0-1-15,14-9-13 16,-7 9-6-16,29-10-9 16,6 7-7-16,1-3-1 0,-4 3 1 15,0-4 2-15,-1 1-6 16,8-6 1-16,4-4-30 15,-1-6-11-15,-3 0-26 16,0 0-11-16,0 6-55 16</inkml:trace>
  <inkml:trace contextRef="#ctx0" brushRef="#br0" timeOffset="13287.309">19967 5651 212 0,'14'-41'79'0,"-3"29"-61"0,3-7 8 0,-14 19 1 16,7-6 1-16,-3-4 3 15,3 1 3-15,0 0 2 16,0-1-20-16,0 1 4 0,0-7 1 15,3-6-5-15,-2 3 1 16,-1-3-4-16,-4 10 2 16,-3-4 1-16,-3 7 2 15,-4-1-1-15,-4 10 1 16,4 0-5-16,-18 10 0 0,-17 9-4 16,-11 15 2-1,-7 29-2-15,0 21 2 0,7 11-4 16,4 30-2-16,6 13-5 15,8 12-2-15,7 20 1 16,14-7 0-16,10-10-2 16,15-2 2-16,21-26 1 15,20-24 2-15,16-23 1 16,2-25 1-16,8-15 2 16,17-22 1-16,4-26 5 15,3-24 3-15,-10-16-4 0,-4-10 1 16,-7-22-5-16,-14-12 1 15,-18 7-3 1,-24 8 0-16,-25 10-1 16,-17 10 2-16,-22 12-5 0,-35 9-1 15,-18 13-9-15,0 25-2 16,-7 19-21-16,-6 37-9 16,13 13-11-16,14 0-4 15,15-3-59-15,24-3-26 16,14-4-5-1</inkml:trace>
  <inkml:trace contextRef="#ctx0" brushRef="#br0" timeOffset="14292.227">16274 8721 240 0,'3'-35'90'0,"-3"13"-70"15,0-12 6-15,0 25-3 0,0-10-7 16,0 0 1-16,4 0-1 16,-4-3 0-16,3 10-8 15,-3-4 6-15,0-3 3 0,0 10-1 16,0-4 3-16,0 4 1 15,-7 2 2-15,0 7-8 0,-3 13-1 16,-8 12-5-16,-3 13-3 16,-7 15 0-16,-4 0 1 15,-4 29-3-15,-2 21-2 16,2 1 0-16,8 9-1 16,7 21-3-16,10 1 2 15,15-6 1-15,10-7 2 16,11-3-3-16,7-15 0 15,3-23-4-15,4-18 1 16,14-19 2 0,10-22 1-16,11-19 5 0,4-16 5 15,-11-12 1-15,-4-6 4 16,-3-7-3-16,-3-9-1 16,-8-22-2-16,-7-15 2 15,-10 2-3-15,-11 10-2 16,-14 9 0-16,-14 10-1 0,-7 12 0 15,-11 13 2 1,-13 12-3-16,-19 16 0 0,-10 22-3 16,0 32-1-16,7 21-1 15,11-6 0-15,10 0 0 16,7-13 0-16,15 1-20 16,13-20-10-16,18-15-20 15,21-12-5-15,11-20-97 16,14-8-57-1,7-14 94-15</inkml:trace>
  <inkml:trace contextRef="#ctx0" brushRef="#br0" timeOffset="14461.498">17452 8846 244 0,'3'-12'90'0,"-3"9"-70"0,4-1 15 0,-4 4 2 16</inkml:trace>
  <inkml:trace contextRef="#ctx0" brushRef="#br0" timeOffset="14624.759">17455 8837 503 0,'-7'19'54'0,"-3"15"-27"15,-8 19-13-15,1 10-3 0,-5 0-5 16,1 6 2-16,0 9-3 15,0 10 0-15,3 3-6 16,4-13-1-16,4-15-6 16,2-3-2-16,5-16-28 15,-1-13-13-15,4-3-28 16,0-15-11-16,4-13-31 16</inkml:trace>
  <inkml:trace contextRef="#ctx0" brushRef="#br0" timeOffset="14897.696">17060 8802 364 0,'-14'-3'134'0,"11"6"-104"0,3-3-8 15,3 7 21-15,8 5-15 16,3 7-7-16,4 12-2 15,6 16-12-15,4 26-2 0,15 2 1 16,13 19-3-16,8 22 0 16,-1-3-1-16,-3-7 1 15,-7-12-9-15,-3-12-3 16,-8-10-20-16,-3-22-8 16,-1-18-19-16,-6-23-7 15,0-9-87 1</inkml:trace>
  <inkml:trace contextRef="#ctx0" brushRef="#br0" timeOffset="15254.991">17773 8947 312 0,'-11'-4'118'0,"4"4"-92"0,-3 0 22 0,6 0 2 16,4 0-14-16,0 0-1 15,0 0-22-15,7 4-10 16,11-1-3-16,10-3-1 0,18 0 1 15,7-3 0-15,3-7 2 16,11 1 1-16,18-1 1 16,7 1-2-16,-8 0 1 15,-9 5-44-15,-12-2-17 16,-14 3-103 0,-3 3-52-16,-18 3 103 15</inkml:trace>
  <inkml:trace contextRef="#ctx0" brushRef="#br0" timeOffset="15496.519">17981 9332 332 0,'0'19'126'0,"11"-19"-98"0,13 0 25 15,-10-3 5-15,11-6-21 16,10-7-6-16,22-3-16 15,17 0-7-15,7 4-5 16,-3-1-3-16,3 6 3 0,7 4-13 16,0 3-3-16,-7 0-32 15,-7 3-12-15,-6 3-26 16,-12-3-9-16,-7-6-40 16</inkml:trace>
  <inkml:trace contextRef="#ctx0" brushRef="#br0" timeOffset="16128.41">19770 8715 104 0,'17'-29'38'0,"-17"29"-29"0,18-37-3 0,-11 27-1 16,4-5 16-16,-1-1 10 16,-3 3 11-16,0 1 7 0,0-4-3 15,0 4-1-15,-3-4-24 16,-1 0 5-16,1 4 4 0,-4-4-5 0,0 0-2 16,0 1-9-1,-4-7-1-15,1 3-2 16,-8-9 1-16,4 3-4 15,-10-10 0-15,-15-12 4 16,0 10 4-16,-3 11-2 16,3 11 2-16,0 12-5 15,8 12 1-15,3-3-5 0,-8 16-2 16,-10 28 0 0,1 26-1-16,2 11-2 0,5 4 1 15,2 19-4-15,8 25-2 16,11-3 2-16,13 9 0 15,11 9 3-15,7-21 1 16,8-13-4-16,2-25-1 16,8-22 3-16,11-19 1 15,10-16-3-15,3-15-1 16,-3-16 3-16,-3-18 1 16,-1-26 6-16,-3-19 3 15,-7-9-4-15,-7 0-2 16,-11-3 2-16,-14 3 0 0,-11 3 5 15,-13 10 3-15,-15 6-6 16,-21 25-3-16,-21 18-6 16,-7 20-2-16,0 15-2 15,0 13 3-15,0 9-18 16,3 13-4-16,11 0-35 16,7-10-15-16,15-12-112 15</inkml:trace>
  <inkml:trace contextRef="#ctx0" brushRef="#br0" timeOffset="16755.159">16066 10558 276 0,'3'-6'104'0,"4"3"-81"0,4 0 14 15,-8 3-1-15,8-3-8 16,3-1 0-16,4 1-9 16,6-3-4-16,12 0-8 15,20-4 2-15,18 1 3 0,14 0 0 0,11-1 1 16,24-6-5 0,4 7-3-16,8-10 2 15,16 0 0-15,-10 1-1 0,-3-4-1 16,0 0-3-16,-8 3 1 15,-14 3-2-15,-17 4 2 16,-18 2-2-16,-10 4 2 16,-11 3-2-16,-14 3 2 15,-11 0-7-15,-7 3 1 16,-10 3-45-16,-11 4-18 16,-4-1-104-1</inkml:trace>
  <inkml:trace contextRef="#ctx0" brushRef="#br0" timeOffset="17414.382">16962 10853 252 0,'-7'-28'96'0,"7"18"-75"0,0-5 12 0,0 12 0 16,0-4-5-16,0 1 1 15,-4 0-5-15,-3-1-1 16,0 1-12-16,-4 0 0 0,-3 3 2 15,-7 3-5-15,0 3 0 16,-4 6 0-16,0 10 0 16,1 12-2-16,-1 13-1 15,0 13-1-15,8 6 0 16,-4 9-2 0,6 12-2-16,5 17-2 0,6-1 1 15,4 7 1-15,7 5 0 16,11 4-3-16,14-9 0 15,14-19 2-15,10-16 0 16,8-19 1-16,-1-9 2 16,8-16-1-16,6-12-1 0,4-13 7 15,-3-15 3-15,-7-20 1 16,-4-15 1-16,-11-6-2 16,-7-3-1-16,-10-4-3 15,-11-12 1-15,-6 6-4 16,-12-3 0-16,-10 19 1 15,-10 9 2-15,-12 13-3 16,-16 22 0-16,-19 21-1 16,-6 17-2-16,-1 12-2 15,4 9 1-15,4 35 1 16,10-1 0-16,14-5-5 16,11-10 1-16,14-9-16 0,10-10-6 15,8-15-34-15,14-19-11 16,21-19-93-1</inkml:trace>
  <inkml:trace contextRef="#ctx0" brushRef="#br0" timeOffset="18029.802">19540 10298 252 0,'-14'-3'93'0,"14"3"-72"0,-14 6 9 0,11-3-1 16,-4 0-6-16,3 7 0 15,1-4 1-15,-1-3 0 16,4 7-13-16,0-1 7 0,11-9 2 16,-4 6 1-16,21-12 2 15,-7 6-7-15,43-13-1 16,-12 4-5-16,37-10 1 15,-19 4-6-15,54-17-3 16,24-15-1-16,-28 6-1 0,-32 10 2 16,28-13 1-16,-24 7-4 15,-4 5 1-15,-17 7 0 16,-11 3 2-16,-11 3-39 16,-14 10-16-16,-6 9-89 15,-19 9-71-15,1 4 76 16</inkml:trace>
  <inkml:trace contextRef="#ctx0" brushRef="#br0" timeOffset="18645.182">20228 10872 176 0,'4'-35'68'0,"-4"35"-52"0,17-44 8 0,-17 38 0 16,8-10-6-16,-5 1 2 16,4-10 4-16,0 6 2 15,-3-6-13-15,-1 3 5 0,-6 0 3 16,-1 3 4-16,-6 0 4 15,-1 10-6-15,-7 6-2 16,4-4-6-16,-10 17-1 16,6-1-6-16,-3 13 0 0,0-3-3 15,-1 25 0-15,5-13-3 16,3 51-2-16,0-19 1 16,6 49 1-16,1-27-1 15,11 40-1 1,-1-24 1-16,15 24-1 0,-4-24-3 15,25-7 2-15,-7-10-1 16,21-34-2-16,-11-9 14 16,14-35 7-16,-10-2-2 15,18-23 2-15,-11 3-1 16,7-31-1-16,-11 6-1 16,-3-24-1-16,-11 11-3 15,-14-5 1-15,-3 12-2 0,-25 3 2 16,0 6-4-16,-21 13 1 15,7 3-7-15,-25 19-1 16,7 0-2-16,-25 47 0 16,15-10 2-16,-4 26 0 15,11-16-7-15,10 18-3 16,4-18-32-16,17 6-15 16,4-6-32-16,25-25-14 15,-4-6-51 1</inkml:trace>
  <inkml:trace contextRef="#ctx0" brushRef="#br0" timeOffset="19337.029">25044 7859 264 0,'7'-44'101'0,"-7"44"-78"0,-7-19 9 15,3 19 0-15,-6 3-7 16,3 0 0-16,-11 19-9 16,4-3-5-16,-11 53-6 15,4-9 1-15,-7 56 0 0,7-28 0 16,-11 72 1-16,7-38-6 16,-10 76-1-16,10-47 0 15,-10 59 2-15,10-53-3 0,4 44-2 16,3-48-3-16,8-11-1 15,-1-39-14-15,8-9-6 16,-1-15-11-16,-3-29-3 16,0-3-84-1</inkml:trace>
  <inkml:trace contextRef="#ctx0" brushRef="#br0" timeOffset="19650.901">24208 8119 272 0,'0'-116'101'0,"0"116"-78"0,7-63 2 0,-7 51-3 0,3-1-3 16,-3 4 3-16,11 5 1 15,-4 4 3-15,10 38-14 16,1-7 2-16,17 42 2 0,-6-14-4 15,38 70 1-15,-14-29-8 16,31 72-3-16,-20-46 1 16,38 62 0-16,-28-50-1 15,21 31 1-15,-21-40-2 16,4-4-1-16,-21-24-19 16,-1-26-10-16,-10-9-25 15,0-35-9-15,-11-6-78 16</inkml:trace>
  <inkml:trace contextRef="#ctx0" brushRef="#br0" timeOffset="19905.681">25188 8476 280 0,'-17'66'107'0,"17"-66"-83"0,0 57 17 0,0-48 4 15,7 0-6-15,-4 1 1 16,22-10-18-16,-7 0-5 16,24-13-11-16,-7 1-2 0,36-7 0 15,-15 3-5-15,11 1 1 0,-10 2 2 16,10 4 1 0,-11 2-30-16,1-2-14 15,-8 9-37-15,-7-10-15 0,-6 7-39 31</inkml:trace>
  <inkml:trace contextRef="#ctx0" brushRef="#br0" timeOffset="20169.883">25386 8953 296 0,'7'9'112'0,"-7"-9"-87"0,32-3 13 0,-29 3-1 16,18-3-16-16,-3 0-4 16,17-3-10-16,-3-1-5 15,10-5-1-15,-6 9-4 0,13-7 2 16,-10 1 1 0,21-1 2-16,-14 4-25 0,14-3-12 15,-11 6-31-15,4-4-11 16,-11 1-41-1</inkml:trace>
  <inkml:trace contextRef="#ctx0" brushRef="#br0" timeOffset="20509.08">26247 7567 272 0,'-32'-22'101'0,"32"22"-78"15,-14 6 22-15,14-6 4 0,-4 16-17 16,1-3-6-16,3 24-4 16,3 20 0-16,4 12-12 15,4 31 1-15,3 16 2 0,7 9-5 16,0 1-2-1,-3-29-1-15,28 69-1 0,-11-40-2 16,22 37 1-16,-12-44-4 0,8 34 0 16,-14-37-10-16,0 0-3 15,-7-25-22-15,-4-12-7 16,-7-20-21-16,-7-18-10 16,-3-6-57-16</inkml:trace>
  <inkml:trace contextRef="#ctx0" brushRef="#br0" timeOffset="21647.477">23428 7551 200 0,'0'-131'77'0,"0"93"-60"0,0-9 13 0,-4 31 1 15,1-3-3-15,-1 4 3 16,1 2-8-16,-1 10-2 15,1 16-12-15,-1 15-1 0,4 28 2 16,0 35 3-16,4-3 2 16,-1-16-6-16,19 110-1 0,-8-41-4 0,39 148-3 31,-18-82 0-31,25 119 1 16,-18-97-1-16,15 84-1 0,-19-84-2 15,8 34 1-15,-10-71 3 16,9 2 1-16,-9-50-4 15,13-3 1-15,-14-31 2 16,8-28 1-16,-8-20 5 16,7-24 3-16,-6-10 0 15,6-22 3-15,-7-2-5 16,32-14-3-16,-14 1-3 16,35-16 0-16,-17 3-2 15,42-25 2-15,-25 9-2 16,46-31 2-16,-28 22-2 15,70-22 2-15,-42 16 0 16,78-29 1-16,-57 26-2 16,78-26 1-16,-64 20-2 0,54-7-1 15,-58 18 1-15,22 1 1 16,-49 13-1-16,17 5-1 16,-38 7 3-16,-1 6 0 15,-24 1-4-15,-8 14-1 16,-17-2 1-16,-10 6 0 15,-8 0 1-15,-6 0 2 16,-12 6-3-16,-2-6 0 16,-8 0-1-16,-7-15 0 15,0-4 2-15,-11-28 2 16,1 3 1-16,-18-44 1 16,3 16 0-16,-42-85 0 15,11 35-2-15,-43-110 1 16,-63-138-4-16,-3 41-2 15,20 34 2-15,8 25 0 0,3 26 1 16,14 46 0-16,18 29-3 16,17 22 0-16,15 27 2 15,13 33 2-15,11 21 0 16,1 25 2-16,2 13-2 16,1 12 2-16,-7 7 0 15,-7 2 1-15,-11 4-5 16,-18 3 1-16,22 0-2 15,-46 16-2-15,-32 6 5 16,-11 6 3-16,-21 10-6 0,-21 6 0 16,-7 6 0-16,-21 13 1 15,7 21-4-15,-14 17 1 16,17-7-7-16,8 6-3 16,-4 19-30-16,32-3-13 15,13-19-101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44:02.4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12771 788 244 0,'-18'-16'90'0,"7"7"-70"0,1 9 10 0,6 0 2 0,1 0-11 15,3 0-2-15,0 0-11 16,3 9-3-16,4 1-3 15,4 15 7-15,7 12 6 0,6 14 6 16,8 18 4-16,10 40-7 16,11 14 0-16,7-1-7 0,4 16-1 15,-4-13-2 1,-4-21 2-16,-10-20-1 16,-4-24 2-16,-3-19 3 0,-4-19 1 15,1-44 3-15,-1-35 3 16,4-12-2-16,3-47-2 15,0-15-7-15,-3-17-2 16,-7-8-4-16,-7 14-1 16,-11 39-1-16,-7 18-2 15,-7 29-43-15,-4 21-19 16,1 17-136 0</inkml:trace>
  <inkml:trace contextRef="#ctx0" brushRef="#br0" timeOffset="1276.266">20669 553 184 0,'4'-22'71'0,"-4"19"-55"0,0-13 17 0,0 16 5 16,-4-3-9-16,4 3 0 16,0-9-5-16,0 2-1 15,0 7-12-15,0-6 2 0,0 12 1 16,0-6 1-16,4 19 1 16,6 22-2-16,1 12-1 15,3 26-1-15,-3-17 2 16,-1-8-5-16,4 21-3 15,-3-25-6-15,3 47 0 16,-3-22 0-16,-1 13 0 16,-3-19 0-16,0 3 2 0,-3-15-12 15,-1-4-6-15,1 0-22 16,-1-15-11-16,1-7-21 16,3-18-6-16,-3 3-34 15</inkml:trace>
  <inkml:trace contextRef="#ctx0" brushRef="#br0" timeOffset="1575.237">21019 406 280 0,'0'0'104'0,"0"0"-81"0,0 9 18 0,0-3 2 15,0 13-10-15,0-10 0 16,0 10-12-16,0 0-3 16,3 22-10-16,-3-13-3 0,4 41-1 15,-1-16-2-15,4 23-2 16,-3-11 1-16,-1 20-1 16,1-16 2-16,-1 28 1 15,1-25-15-15,-1 13-6 16,1-29-18-16,-4 4-7 0,0-10-17 15,-4-25-5-15,1 4-58 16</inkml:trace>
  <inkml:trace contextRef="#ctx0" brushRef="#br0" timeOffset="1877.545">20338 923 244 0,'-29'31'93'0,"29"-31"-72"0,0 10 11 0,0-10 3 15,7 0-1-15,-3 0 4 16,14-10-8-16,-4 4-3 16,21-16-15-1,25-9-3-15,21-4 1 0,14 1-4 0,1-4-1 16,6 4 0-16,11 8-1 15,-4 1-2-15,-6 7 1 16,-15-11-2-16,-11 17-1 16,-13-4-19-16,-11 10-10 15,-18 3-45-15,-10 3-19 16,-8 9-40 0</inkml:trace>
  <inkml:trace contextRef="#ctx0" brushRef="#br0" timeOffset="2148.134">20454 1283 244 0,'-11'29'93'0,"15"-17"-72"0,3-9 11 0,0-3 3 0,0-3-1 15,0 3 1-15,21-22-5 16,-3 13-2-16,46-19-15 16,-15 6-3-16,36-13-3 0,42-15-1 15,-35 22-1-15,-22 3-3 16,15-7-2-16,-21 10-48 16,13-15-22-16,4 9-80 15</inkml:trace>
  <inkml:trace contextRef="#ctx0" brushRef="#br0" timeOffset="3483.939">16305 1262 172 0,'4'0'66'0,"-4"9"-52"0,3 13 6 15,-3-3-3-15,4 21-4 16,0 14 2-16,-1 30 5 0,1 39 4 15,-1 27-12-15,4 57 4 16,7 50 2-16,7 60-8 0,8 53-1 16,9 38-5-16,8 37-1 15,4 28-1-15,-1 13 1 16,0 19-2-16,1 6-1 16,-1 0 1-16,1 0-1 15,-4-18 0-15,-8-29 0 16,-2-22-3-16,-8-50 2 15,-7-47 3-15,-7-26 1 16,-7-49-4-16,-7-50 1 16,-7-39-22-16,-7-40-8 15,-7-50-84 1</inkml:trace>
  <inkml:trace contextRef="#ctx0" brushRef="#br0" timeOffset="4397.706">14369 2513 216 0,'0'-19'82'0,"-4"16"-64"0,-3-10 13 15,0 13 1-15,0-9-8 16,-4-1 0-16,-6-2-9 0,-4-4-2 16,-8-3-7-1,-9 0-2-15,-12 7 2 0,-10-4-3 0,-3 10 0 16,-11 6-1-16,-18 12-2 15,-17 10 1-15,3 10-1 16,3 12 0 0,-6 22 0-16,0 28 0 0,6 12 2 15,12 32-3-15,17 16 0 16,14 28 1 0,14 12 0-16,21 10 0 0,18-3 0 15,28-26-3-15,36 7 2 16,20-13 5-16,22-28 5 15,31-25 4-15,8-31 2 16,35-25-2-16,0-26 0 16,28-40 4-16,-11-32 3 15,-3-21-1-15,0-17 0 16,-17-36-1-16,-26-14 0 16,-6-18-3-16,-8-25 1 0,-20 6-5 15,-26-19-1-15,-27 9-6 16,-32-12-1-16,-40 3 3 15,-27 16 1-15,-32 0-6 16,-42 6 0-16,-18 32-14 16,-25 33-5-16,11 61 1 15,7 43 2-15,10 23-20 16,22 8-9-16,28-5-72 16,28-1-30-16</inkml:trace>
  <inkml:trace contextRef="#ctx0" brushRef="#br0" timeOffset="5225.192">18408 2403 188 0,'25'-116'71'0,"-29"47"-55"0,-3-10 13 0,-4 51 4 15,-6-28-10-15,-8-7-1 16,-10-3 2-16,0 16 2 16,-4 12-13-16,-4 23 1 0,-6 30 0 15,-14 20-10-15,-15 18-1 16,-3 38-1-16,3 28 1 15,-3 22-4-15,-7 32 1 16,-7 43 0-16,10 23 0 16,7 43 0-16,18 41 2 15,22 12-1-15,27-15-1 16,36-3-2-16,31-63-1 16,18-57 10-16,39-56 8 15,25-47 3-15,31-34 4 0,11-51 1 16,17-49 1-16,1-23-5 15,-18-19 1-15,3-37 0 16,-13-16 2-16,-26-34-1 16,-13-7 2-16,-11-40-4 15,-21 6-2-15,-25-25-9 16,-43 19-5-16,-34-26 0 16,-32 19 0-16,-50-18-8 15,-31 25-2-15,-50 12-25 16,-11 31-11-16,-24 54 6 15,14 66 4-15,4 40-5 0,6 32-2 16,22 35-48-16,11 15-17 16,10-7-17-1</inkml:trace>
  <inkml:trace contextRef="#ctx0" brushRef="#br0" timeOffset="6018.46">12143 5980 252 0,'-7'4'96'0,"0"5"-75"0,3 13 8 0,0-6-3 15,4 9-8-15,4 3 0 16,7 3 3-16,10 1 3 16,7-7-12-16,4-6 4 0,7 6 2 15,6-3-6-15,15-4 1 0,14 1-6 16,11-3-2-16,3 0-2 15,8 9-3-15,9-3 1 16,-2-1 1-16,-8 5-3 16,-14 11 0-16,-10 4 1 15,-8 19 2-15,-10 2-1 16,-11 4 2-16,-13 9 0 16,-8 29 3-16,-11 9-1 15,-10 3 0-15,-3 28-6 16,-8 3-1-16,-6-2 3 15,-5 11 1-15,-2-11 0 0,-1-20 1 16,4-22-4-16,3-24-2 16,4-13 2-16,7-19 0 15,7-16-35 1,7-12-13-16,4-13-83 16,3-15-63-16,7-10 75 15</inkml:trace>
  <inkml:trace contextRef="#ctx0" brushRef="#br0" timeOffset="6321.577">13790 7354 308 0,'-7'0'115'0,"4"3"-89"0,3 13 1 16,0-4-6-16,0 10-6 16,3 9 1-1,4 13-6-15,4 6-4 0,3 4-3 16,7-4-5-16,4 6 1 0,6-5 1 16,8 8 2-16,4 7 1 15,2 12 1-15,1-12-5 16,-3-3-1-16,-5-10-46 15,-2-9-20-15,-5-9-69 16</inkml:trace>
  <inkml:trace contextRef="#ctx0" brushRef="#br0" timeOffset="6590.149">14347 7382 324 0,'-7'19'121'0,"0"0"-95"0,0 18 0 0,4-12-5 15,-1 25-13-15,4 10-2 16,0 6-1-16,0 19-1 16,0 21-2-16,0 20-2 0,0 5 1 15,0 17-4-15,4-14 2 16,-1-2 3-16,1-6 3 15,-1-7-4-15,4-13-3 0,0-21-32 16,4-19-13-16,3-19-93 16</inkml:trace>
  <inkml:trace contextRef="#ctx0" brushRef="#br0" timeOffset="6973.108">14707 7761 280 0,'-10'13'107'0,"10"-10"-83"0,3-3 2 0,1 0-4 16,3 0-1-16,7-3 2 15,4-3-8-15,6-4-4 0,12 1-6 16,13-1-4-16,11 4 0 0,3 3 1 15,-3-3 1-15,0 6-34 16,0 0-17-16,4-3-92 16</inkml:trace>
  <inkml:trace contextRef="#ctx0" brushRef="#br0" timeOffset="7386.72">15212 6818 280 0,'17'-10'107'0,"-2"7"-83"0,6 6 13 0,-7 3-1 15,7 4-8-15,11 2-2 16,10 17-6-16,4 5 0 15,0 26-11-15,-4 12-1 0,-3 0-1 16,-11 3-1-16,-7 19 1 16,-7 10-2-16,-10 2 0 15,-11-2-3-15,-4 2 1 16,-3 4-4-16,-3-16 0 16,2-6 3-16,8-22 1 15,7-13-6-15,7-12-2 0,11-10-1 16,3-9 4-16,7-12 1 15,4-10 1-15,4-7 0 0,2-8 0 16,5-4 2 0,-1-3 1-16,0 3-17 15,-6 3-7 1,-5 1-48-16,-2 2-19 16,-12 7-54-16</inkml:trace>
  <inkml:trace contextRef="#ctx0" brushRef="#br0" timeOffset="7630.099">15871 7558 336 0,'0'12'126'0,"4"-2"-98"0,7 8 1 0,-4-8-7 16,3 9-13-16,8-1-3 15,3 4-3-15,4 0-3 16,3 3 1-16,0 0 1 0,4-3 3 16,-4 10-4-16,0-4-3 15,1-3-39-15,-5-3-15 16,5 6-89 0</inkml:trace>
  <inkml:trace contextRef="#ctx0" brushRef="#br0" timeOffset="7895.039">16312 7385 288 0,'-17'19'110'16,"10"0"-86"-16,-4 22 7 0,8-13-4 0,-1 19-6 15,1 9 2-15,-1 10-9 16,1 6-3-16,3 32-6 15,0 5-4-15,0-2 0 0,0 12 3 16,3 7 2-16,1-10-5 16,3-16 0-16,0-9-1 15,0-3 2-15,3-16-14 0,4-13-5 16,4-12-53-16,3-22-24 16,4-12-35-1</inkml:trace>
  <inkml:trace contextRef="#ctx0" brushRef="#br0" timeOffset="8260.512">16545 7228 288 0,'-28'3'110'0,"17"7"-86"0,1-4 11 15,10-6 1-15,0 3-16 16,7-3-3-16,11-3-2 15,6-3 3-15,8-4-10 16,3-2-2-16,11-4-2 0,11 10-5 16,6 3 1-16,4 6 2 15,-7 3 3-15,-7 13-53 16,-4-3-24-16,-6 3-77 16</inkml:trace>
  <inkml:trace contextRef="#ctx0" brushRef="#br0" timeOffset="8465.717">16708 7780 296 0,'-11'25'112'0,"15"-22"-87"0,3 1 9 0,0-8-1 16,7-2-8-16,14-3 0 15,18-10-16-15,14-12-7 16,3 2-2-16,1-2 1 0,6 3 4 15,11 6-2-15,4 6 0 0,-4 16-50 16,-7-3-22 0,-3 3-76-1</inkml:trace>
  <inkml:trace contextRef="#ctx0" brushRef="#br0" timeOffset="8827.087">17946 6448 320 0,'-11'-29'121'0,"11"29"-95"0,-3 4 11 16,3 2-2-16,0 16-16 0,3 15-1 16,4 26-6-16,4 6-2 15,3 9-6-15,4 26-3 0,3 12 2 16,0 3-4 0,0 19 0-16,0 9 3 0,0-12 1 15,1 0-1-15,-1 6-2 16,0-15-30-16,0-14-13 15,0-24-33-15,4-19-13 16,-4-15-36 0</inkml:trace>
  <inkml:trace contextRef="#ctx0" brushRef="#br0" timeOffset="9324.173">18577 6783 252 0,'-14'-3'93'0,"4"9"-72"0,-5 4 3 16,8-4-5-16,-3 3-6 16,-1 4 0-16,-3-1-1 15,0 17 0-15,3 15-6 0,4 25-2 0,7 9 0 16,4 7 4-16,7 24 3 15,6 17-6 1,8-10-1-16,0-10-2 0,3-8-2 16,11-17 1-1,6-18 1-15,12-26 3 16,3-12 2-16,-4-18 3 0,4-14 1 16,-10-18 3-16,-4-9 4 15,-1-35 3-15,-2-16 2 16,-8-9 1-16,-7-28 0 15,-10-3-7-15,-15 8 0 16,-13-2-10-16,-15-3-4 16,-17 6-2-16,-25 19 1 0,-14 22-1 15,-4 21-1-15,7 29-2 16,1 35-1-16,3 24-3 16,17 1 1-16,15 5-8 15,21-5-4-15,17-4-20 16,15-6-6-16,10-12-18 15,7-4-6-15,22-12-77 16</inkml:trace>
  <inkml:trace contextRef="#ctx0" brushRef="#br0" timeOffset="9592.518">19558 6996 312 0,'-25'13'118'0,"18"-7"-92"0,4-6 2 0,3 0-7 16,7 0-3-16,3-3 3 16,8-3-11-16,14-4-6 15,14-5-2-15,10 5 2 0,4-9 2 16,0 7 0-16,0-7 1 15,3 0-9-15,-13 7-3 16,-11 2-48-16,7-5-20 0,-8 5-71 16</inkml:trace>
  <inkml:trace contextRef="#ctx0" brushRef="#br0" timeOffset="10058.162">20313 6259 356 0,'-7'-31'134'0,"7"31"-104"15,-7-3 1-15,7 3-9 0,-4 13-18 16,1-4-1-16,-4 16-3 16,0-6 2-16,-7 15-1 15,3-5-1-15,-3 21 1 0,0-6-1 0,3 12 2 16,1-9-3-16,10-3-2 15,0-3-1-15,10-7 3 16,1-6 0-16,13 1 1 16,-2-7 0-16,13 3 0 15,-7-3-3-15,18 0 2 16,-7-4-4-16,28 8 1 16,-14-8 11-16,21 11 7 15,-14-8 2-15,3 8 2 16,-10-7-3-16,-3 18 1 15,-8-11 2-15,-10 8 1 16,-8-2-6-16,-13 2 0 16,0-2-8-16,-19 2-1 15,1-5-2-15,-21 5-2 16,4-5 1-16,-22 2-1 16,7-5-9-16,-11-8-2 0,8-2-38 15,-7-16-16-15,10 1-8 16,0-11-1-16,7 1-67 15</inkml:trace>
  <inkml:trace contextRef="#ctx0" brushRef="#br0" timeOffset="10375.188">20334 6178 212 0,'-32'9'82'0,"32"-9"-64"0,-14 22 13 0,11-22 3 16,-1 10-3-1,1-4 2-15,3-3 1 0,0 0 4 16,3-6-21-16,1 3 6 0,10-9 4 16,11-1-11-16,-4 7-3 15,-4-3-8-15,15-3-2 16,17-1-1-16,19 1-2 15,9-4 1-15,4 4 1 16,-7 2-1-16,-3 1 2 16,-4 3-15-16,-4 6-7 15,-6 3-43-15,-8 1-20 16,-10-1-63 0</inkml:trace>
  <inkml:trace contextRef="#ctx0" brushRef="#br0" timeOffset="12805.66">14545 10565 132 0,'-7'-57'52'0,"3"35"-41"0,1-15 31 15,-1 21 10-15,1 6-13 16,3-2-5-16,0 2-6 15,0 4-1-15,0 6-15 16,-4 10-5-16,-3 18 0 0,0 9-2 16,-3 17 2-16,-4-1-2 0,-4 7 2 15,0 5-4-15,1 14 0 16,3-13-1-16,-1-4-2 16,8-8-2-16,4-17 1 15,6-5 1-15,8-10 0 16,7-10-3-16,10-9 2 15,7-9 1-15,7-10 2 16,4-2-3-16,4-4 0 16,3 3 1-16,7 9 2 15,7 14-3-15,3 17 0 16,-3 8 1-16,-7 5 2 16,-10 4-1-16,-5 3-1 15,-13 6 14-15,-11 3 7 16,-7 6-1-16,-10 1 0 15,-11-1-7-15,-14-6-3 16,-11-9-5-16,-14 0-2 0,-3-10-1 16,-1-6 1-16,1 3-2 15,-4-9 2-15,-3-3-2 16,-1-7-1-16,-3 1-13 16,0-17-4-16,11 1-18 15,6-3-7-15,8-13-53 16,14-6-21-16,10-16 11 15</inkml:trace>
  <inkml:trace contextRef="#ctx0" brushRef="#br0" timeOffset="13074.404">14538 10326 244 0,'-18'0'93'0,"11"0"-72"0,4 0 3 0,3 0-3 16,3 0-9-16,8 0-2 15,7-9-1-15,10 6-1 16,7-7-4-16,7-2 2 0,4-1 0 16,7 4-2-16,14-1-1 15,7 4 1-15,0 6 2 0,-3 3-5 16,-1 7-1-16,-3 2-33 15,0 1-13-15,-3 2-76 16</inkml:trace>
  <inkml:trace contextRef="#ctx0" brushRef="#br0" timeOffset="13381.089">15434 10778 260 0,'-28'-13'96'0,"21"16"-75"0,3 0 8 0,4-3-3 16,0 7-16-16,7 8-3 15,7 10-1-15,8 13 1 16,6 9-3-16,4 3-1 0,3 4 1 15,0-1-2-15,4 3 1 16,-4 4-2-16,4 6 2 16,3 3-2-16,4-3 2 15,4-10-35-15,-5-9-16 16,-6-19-77 0</inkml:trace>
  <inkml:trace contextRef="#ctx0" brushRef="#br0" timeOffset="13647.167">16016 10750 256 0,'-32'31'96'0,"22"-3"-75"0,-4 41 3 15,7-25-4-15,3 22-9 16,4 6-1-16,0 35-4 15,4 12-1-15,3 6-3 16,3 29 1-16,4-4 2 0,0-6-4 16,4 10-1-16,0-10 0 15,-1-21 2-15,5-17-1 16,-1-9 2-16,0-18-33 16,-3-23-12-16,3-18-78 15</inkml:trace>
  <inkml:trace contextRef="#ctx0" brushRef="#br0" timeOffset="14011.179">16637 10775 256 0,'-4'0'96'0,"4"0"-75"0,8-7 8 16,-5 4-1-16,8-3-11 15,3-3-2-15,3-1-8 16,8 1-3-16,10-1-2 16,8 1-2-16,6-1 3 0,4 1 0 0,-4 6 1 15,1 6-29-15,-8 6-12 16,0 1-90 0</inkml:trace>
  <inkml:trace contextRef="#ctx0" brushRef="#br0" timeOffset="14221.817">16820 11267 264 0,'15'-3'101'0,"2"-4"-78"0,18-8-2 0,-13 5-5 15,9 1-12-15,8-10-2 0,4-3 1 16,-1 3 0-1,7 1-1-15,8 2-2 0,6 0 1 16,1 1-37-16,-1 2-13 0,-3-6-61 16</inkml:trace>
  <inkml:trace contextRef="#ctx0" brushRef="#br0" timeOffset="14695.638">18115 10182 300 0,'-10'-35'112'0,"-1"26"-87"0,0-3 4 0,4 12-2 16,0 3-14-16,-3 6-2 16,-4 4-6-16,-1 5-4 15,1 14 0 1,0-1-1-16,4 4 0 0,-1 2 0 0,4 1 0 15,7 0-3-15,4-4 2 16,6-6-1-16,4-3-2 16,7-3 0-16,4-3 3 15,0 0-2-15,10-3 1 16,7-1 2-16,15 4 2 16,10 0-1-16,3 3-1 15,1 3 1-15,0 0-1 16,6 0 6-16,1 0 6 15,-8 0 5-15,-13 0 2 0,-15-6 12 16,-10 6 5-16,-14 0-13 16,-18 10-3-16,-18-4-10 15,-14 7-4-15,-7-7-3 16,-3 7 0 0,-7-4-4-16,-8 1-2 15,-10-7-1-15,-3 3 0 0,3-9-30 16,7-3-15-16,10-6-11 15,8-10-3-15,10-10-84 16</inkml:trace>
  <inkml:trace contextRef="#ctx0" brushRef="#br0" timeOffset="14980.694">18041 10000 244 0,'-14'28'90'0,"14"-9"-70"0,3 0 6 0,1-10-1 15,3 1-3-15,4-1 2 16,6-9 2-16,8-9 1 16,7-10-14-16,14-6 1 0,14-6 2 15,7-4-8-15,0 1-4 16,0 5-3-16,3 4-1 15,8 3 2-15,-4 0 1 16,-7 4-26-16,-11 5-11 0,-6-3-47 16,-15 1-19-16,-10-1-15 15</inkml:trace>
  <inkml:trace contextRef="#ctx0" brushRef="#br0" timeOffset="15614.047">14316 12208 220 0,'0'-4'82'0,"7"-2"-64"0,7-6 15 0,-4 8 4 0,12 1-8 16,13-3-2-16,14 0-7 16,8-4 0-16,3 1-11 15,7 0 1-15,21-4 3 0,14-6-3 16,4-6 0-16,14-9-6 16,21-10-1-16,0 0-1 15,18 0-2-15,3 6 3 0,-10 7 0 16,3 6-1-16,-3 9-2 15,-22 10 3-15,-24 9 2 16,-18 6-15-16,-21 7-8 16,-21 3-31-16,-14 3-11 15,-18-3-73 1</inkml:trace>
  <inkml:trace contextRef="#ctx0" brushRef="#br0" timeOffset="16196.132">15205 12477 272 0,'-25'6'104'0,"22"-6"-81"0,-5 4 7 16,5-1-1-16,-1 0-18 16,1 6-4-16,-1 4-4 15,1 6 0-15,-1 6-2 16,1 0-1-16,-1 3 3 0,1 0-4 16,3 0 0-16,0 13 3 15,0 0 1-15,3 3-1 16,1-3-2-16,3-4-2 0,3-9-1 15,1 1-1-15,7-14 3 16,-1-5 0-16,8-13 3 16,7-7-1-16,14-12-1 0,6 3-2 15,12-2-1 1,-1 2-1-16,-3 3 3 16,0 7 0-16,0 5 3 15,4 8-1-15,-4 11 2 16,-11 10 9-16,-6 10 4 15,-15-1 10-15,-11 4 4 16,-9-4-10-16,-12 4-2 16,-14 3-8-16,-6 3-4 15,-8 6-1-15,-3 0-1 0,-4 3-2 16,-7-2 1-16,-7-4-2 16,-3-7-1-1,-4-8 1-15,3-7-1 0,4-10-14 16,7-8-5-16,8-14-26 15,9-14-11-15,8-20-96 16</inkml:trace>
  <inkml:trace contextRef="#ctx0" brushRef="#br0" timeOffset="16455.633">15222 12584 256 0,'-10'0'96'0,"10"0"-75"0,7-6 10 0,-4 2-2 15,8-2-4-15,3-3 0 16,11-7-8-16,14-6-2 16,13-6-9-16,12-4-4 0,3 4-1 15,7-6-1-15,18 6 0 16,10 2 2-16,0 1 1 15,1-3-30-15,10-3-12 16,3-4-99 0</inkml:trace>
  <inkml:trace contextRef="#ctx0" brushRef="#br0" timeOffset="16950.258">17914 11634 244 0,'-11'12'90'0,"11"-12"-70"0,11 7 13 0,-4-4-1 16,7-3-8-16,7 0 0 16,8-3-11-16,6-1-5 15,7 1-5-15,11 0 4 0,-3-3 3 0,-8 6-5 16,25-10-3 0,-11 1-1-16,22-3 1 0,-18 2-1 15,28-9 2 1,-17 4 0-16,3-4 1 0,-14 6-24 15,-7 1-12-15,-7-4-107 16</inkml:trace>
  <inkml:trace contextRef="#ctx0" brushRef="#br0" timeOffset="17547.917">18373 12126 280 0,'-7'-9'107'0,"7"9"-83"0,0-32-3 0,0 29-4 16,0-13-9-16,0 4 1 15,3-1 3-15,1 1 3 16,-1 6-8-16,-3-4 7 0,0 20 5 16,0-1-8-16,0 10-1 15,0-4-4-15,-3 14-1 0,-1-7-6 16,1 15 1-16,-1-5 0 16,1 18 2-16,-1-3-3 15,4 0 0 1,0-6 1-16,4-7 0 15,-1-3-3-15,11-6 2 0,-3-6 1 16,10-6 0-16,-3-1 0 16,10-5 0-16,-7-4 0 15,11 6 0-15,-8-9-5 16,26 10 1-16,-11-1 2 16,21 0 1-16,-11-2 1 15,4 2 0-15,-11 1 2 16,1-1 1-16,-5 0 12 15,-9 7 7-15,-1 3-2 0,-14 6 0 16,-7-3-7-16,-11 3-3 16,-10 3-5-16,-7 7-4 15,-11 2 0-15,-10 4 1 16,0-3-3-16,-1-10 0 16,1 3-21-16,10-12-8 15,4-6-25-15,-4-7-10 16,8 0-86-1</inkml:trace>
  <inkml:trace contextRef="#ctx0" brushRef="#br0" timeOffset="17848.508">18464 12139 220 0,'-24'9'85'0,"24"-9"-66"0,-7 0 8 0,7 0 0 0,0 0-10 16,0 0 1-16,7 0 4 15,0 0 6-15,7 0-15 16,0 0 8-16,7-3 3 0,-3-3-4 16,10-7-1-16,-7 4-11 15,22-7-5-15,-8 0-2 16,21-9-1-16,-10 3 2 0,14-6 1 15,-11 3-8 1,15-3-2-16,-18 3-42 0,24-4-18 16,-13 4-74-1</inkml:trace>
  <inkml:trace contextRef="#ctx0" brushRef="#br0" timeOffset="18390.158">22102 9796 244 0,'-25'-18'93'0,"25"18"-72"0,-4-10 11 0,4 10 3 16,0 3-15-16,0 0-3 15,14 16-4-15,-3-6-1 16,21 46-6-16,-8-12 3 0,19 22 3 15,-11-12-4-15,13 31 0 16,-9-16-4-16,24 22-3 16,-14-22 0-16,24-3-1 15,-13-10 0-15,10-5 2 16,-15-14-32-16,8-2-14 16,-14-10-95-1</inkml:trace>
  <inkml:trace contextRef="#ctx0" brushRef="#br0" timeOffset="18690.603">22878 9762 244 0,'-11'16'93'0,"11"-16"-72"0,-7 47 5 15,3-38-1-15,4 38-1 16,0-6 3-16,0 31-1 15,0-19 1-15,4 69-15 16,0-24 0-16,-1 65-1 0,1-38-4 0,3 73-2 16,-4-51-5-16,4 69 0 15,-3-53 0 1,3 32 2-16,0-45-1 0,0 13-1 16,0-40-2-16,4-20 1 15,-4-21-23-15,10-32-10 16,-3-9-26-16,8-35-12 15,-5 0-48 1</inkml:trace>
  <inkml:trace contextRef="#ctx0" brushRef="#br0" timeOffset="18984.981">23414 10057 264 0,'0'15'99'16,"0"-15"-77"-16,7 13 0 0,-7-7-3 0,3 0-7 16,1 1 1-16,14-7-10 15,-4 0-1-15,14-19-2 16,-3 9 0-16,13-12 2 0,-6 4-1 15,7-1 2-15,-7 3-2 16,-4 13-1-16,-7 0-63 16,-7 25-28-16,-3-3-18 15</inkml:trace>
  <inkml:trace contextRef="#ctx0" brushRef="#br0" timeOffset="19170.399">23580 10740 232 0,'17'-9'88'0,"-17"9"-69"0,29-29 0 0,-26 29-7 16,11-15-6-16,-3 2-1 15,13-21-3-15,-6 6-2 16,10-16 1-16,-3 12-1 0,7-5 2 16,-8 5-3-16,8-2 0 15,-4 12-67 1,4-3-69-16,-7 3 35 0</inkml:trace>
  <inkml:trace contextRef="#ctx0" brushRef="#br0" timeOffset="19470.494">24225 9636 220 0,'-3'-28'85'0,"3"28"-66"0,-7-9 16 15,7 9 6-15,-7 0-4 16,3 0 0-16,-3 9-9 16,4 1-3-16,3 12-14 0,0-4 7 0,7 29 2 15,0-9-6-15,7 44-3 16,-4-17-6-16,11 26-2 16,-3-19-1-16,10 41 1 15,-6-22-2-15,13 6 2 16,-7-21-2-16,14 5-1 15,-10-15-32-15,7 3-16 16,-7-16-31-16,-4-12-13 16,-7-6-33-1</inkml:trace>
  <inkml:trace contextRef="#ctx0" brushRef="#br0" timeOffset="20417.526">21675 9053 156 0,'-29'-97'57'0,"29"97"-44"0,-17-47 25 0,13 44 10 16,-3-7-9-16,0 1-2 15,4 3-13-15,-1 6-2 16,15 44-13-16,-1-10 1 0,26 73 1 15,-12-23-4-15,26 120-2 16,-12-50-2-16,19 131-3 16,-18-78 1-1,31 151 1-15,-20-111-1 0,27 101 2 16,8 13-4-16,-15-51 0 16,-10-56-1-16,-17-100 0 15,-11-38 2-15,13-13 0 16,12-2-3-16,-4-32 2 15,-4-22 5-15,1-22 2 0,-1-22 4 16,7-25 4 0,8-19-2-16,24-12 3 15,18 3-8-15,10-7-2 0,36-12-3 16,10-6 1-16,32-3 2 16,7 6 4-16,36 3-4 15,-15 3-1-15,14 0 7 16,-17-9 2-16,7-19 0 15,-14 15 0-15,-22 1-7 16,-10 3-4-16,-21 9 1 16,-25-13 2-16,-25 4-4 15,0-22-1-15,-27 6 2 16,-26-3 1-16,-21-13-1 16,-17-15 1-16,-18-7-2 0,-28-43-1 15,-39-10 1-15,-29-50 1 16,-9 0-3-16,9 50 0 15,26 44-1-15,-71-109 0 16,-7-20 2-16,10 41 2 16,39 70-1-16,-10 18-1 15,31 28 1-15,-6 31 1 16,17 17-1-16,-8 21-1 16,15 10-2-16,-3 18 1 15,14-3-1-15,-8 16 0 16,11 0 2-16,-21 10 2 15,11-1-1-15,-50 26-1 16,21-10 1-16,-80 31 1 16,41-9-1-16,-102 60-1 15,64-22-2-15,-99 40 1 0,74-34-4 16,-81 59 1-16,-92 35-25 16,74-34-10-16,68-41-24 15,45-23-11-15,25-27-66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44:26.0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17244 1120 200 0,'3'-47'74'0,"-3"35"-58"0,4 2 1 0,-4 10-3 15,0 0 3-15,0 0 4 0,0 0-6 16,0 0-2 0,-4 10-7-16,1 9 3 0,-1-4 1 0,1 14-1 15,-1 21 2-15,1 28 3 16,-1 13 3-16,1 41 0 15,3 21 1-15,0 57-3 16,0 26-1-16,7 33-6 16,7 35-3-16,7 29-5 15,14 15 0-15,11 3 0 16,3 22 2-16,4 32-1 16,0 18 2-16,-3 25-2 15,-1 19-1-15,0 13 1 16,1 25-1-16,-1 19-3 15,4 6 2-15,4-10-1 16,-4-18 0-16,-4-32 0 16,-3-18 0-16,-4-23 4 15,-7-18 1-15,-3-29-10 0,-4-49-5 16,-6-20-30-16,-5-46-10 16,-3-51-79-1</inkml:trace>
  <inkml:trace contextRef="#ctx0" brushRef="#br0" timeOffset="900.76">6664 4083 288 0,'18'4'110'0,"-11"5"-86"0,10 10 5 0,-6-7-5 16,10 7-10-16,14 3 2 15,4 6-7-15,14-3-3 16,7-3-3-16,7-3 4 0,25-9 3 16,21-1 1-16,7-9 1 15,28 0-4-15,11 0-3 16,17-3-2-16,7-3 0 16,-3 6 0-16,7 0 3 15,-17 0-93-15,-8 0-41 16,-21-4-11-16</inkml:trace>
  <inkml:trace contextRef="#ctx0" brushRef="#br0" timeOffset="1675.931">13272 4199 212 0,'-18'4'79'0,"11"-4"-61"0,3 0 15 0,4 0 3 15,0 0-14-15,0 0-4 16,4 3 0-16,3 0 0 15,3 3-9-15,8 0 3 0,7 4 4 16,14 2 1-16,21-2-1 16,17 5 0-16,4-5 0 15,25 2-6-15,21-2-4 16,4-4-1-16,13-3-1 16,8-3-2-16,-7 3-2 15,-1 4 1-15,1-1 1 16,-11-3 1-16,-18 3 1 15,-10 1-46-15,-3 2-19 16,-8-15-91 0</inkml:trace>
  <inkml:trace contextRef="#ctx0" brushRef="#br0" timeOffset="2322.806">12689 1095 232 0,'4'-6'88'0,"-1"6"-69"0,5 0 2 16,-5 0-3-16,4 0-3 16,0 0 0-16,0 0-1 15,0 0 1-15,0 0-8 16,-3 6 7-16,3 4 5 0,0 9-4 15,4 21 0-15,6 23-1 16,4 3 4-16,4 0-4 16,10-7 2-16,11 4-7 15,11-10-3-15,6-15 3 16,1-7 2-16,-8-21 7 16,-3-10 6-16,0-25-4 0,0-19-2 15,7-28-8-15,0-16-4 16,0 3-3-16,-4-12-3 15,-3-10-8-15,-7 13-5 16,-4 19-73-16,4 12-32 16,0 26-46-1</inkml:trace>
  <inkml:trace contextRef="#ctx0" brushRef="#br0" timeOffset="3272.464">23675 537 244 0,'-11'-34'90'0,"11"6"-70"0,0-16 21 0,0 34 7 15,4 4-13-15,-1-13-2 16,4 19-8-16,1 10-4 15,-1 24-11-15,0 1-2 0,3 2-1 0,1 16 1 16,-1 4 2-16,-3-13-3 16,4 37-2-1,0-21 0-15,-1 18-1 0,1-15-2 16,3 28-2-16,-4-16-15 16,1 4-5-16,-4-17-36 15,0 7-14-15,0-19-76 16</inkml:trace>
  <inkml:trace contextRef="#ctx0" brushRef="#br0" timeOffset="3549.882">24109 293 308 0,'-4'-32'115'0,"4"32"-89"0,4 7 10 0,-1-4-2 16,1 19-10-16,3 3 0 16,4 12-13-16,3 4-4 15,0 16-5-15,0-1 1 0,0 22 0 16,-3 13-1-16,-4-15-2 16,-4-23 3-16,1 35 0 15,-4-19-4-15,-4 28 1 16,4-19-18-16,-7 4-5 15,4-20-18-15,-8-5-6 16,4-13-94 0</inkml:trace>
  <inkml:trace contextRef="#ctx0" brushRef="#br0" timeOffset="3825.366">23329 772 236 0,'-39'54'90'0,"32"-20"-70"0,7 4 19 15,0-32 3-15,7 3-5 16,0 1 1-16,18-10-4 16,25-10-1-16,20-15-18 15,15-3-2-15,3-3 0 0,11-1-7 0,10-2-1 16,0 9-3-1,-3-3-2-15,-7 3 3 0,-21 6 0 16,-18 0-30-16,10 6-12 16,4-5-125-1</inkml:trace>
  <inkml:trace contextRef="#ctx0" brushRef="#br0" timeOffset="4036.321">23587 1208 296 0,'-7'28'112'0,"28"-24"-87"0,25-4 9 0,-22-4-1 16,15-2-8-16,11-6 3 16,24-4-12-16,17-3-4 0,8-6-7 15,-4 9-4-15,8-2 2 0,-1 2-20 16,-10 3-6-16,-4-2-133 15</inkml:trace>
  <inkml:trace contextRef="#ctx0" brushRef="#br0" timeOffset="5100.186">18651 4080 212 0,'-10'7'79'0,"6"-4"-61"0,1 3 17 15,3-6 5-15,0 0-12 0,0 0-4 16,0 0-5-16,0 0 0 16,0 0-10-16,0 0-1 0,3 6 2 15,8 1 3-15,10-1 2 16,14-3-2-16,18 6 2 16,11-2 1-16,10-4 2 15,21-3-6-15,18 6-2 16,7-6-5-16,25 0-2 15,10 0 1-15,-25-6 0 16,-31 6-5-16,77-10 1 16,-42 7 2-16,75-6 1 15,-58 3-54-15,65-1-23 16,30 4-86-16</inkml:trace>
  <inkml:trace contextRef="#ctx0" brushRef="#br0" timeOffset="6019.005">25312 3989 196 0,'-14'0'74'0,"14"0"-58"0,-4 0 12 0,4 0-1 16,0 0-2-16,0 0 2 15,0 0-4-15,0 0 0 16,4 4-12-16,-1-4 2 0,11 6 3 0,0-3 3 16,25 3 1-16,-7 4-3 15,32-7 2 1,-12 6-1-16,58-6-2 0,-26 0-2 15,61-6 1-15,56-3-8 16,-14-3-2-16,11-7-1 16,-11 3 0-16,-18 4-2 15,-3 3-2-15,-11-1-2 16,-21 7 1-16,-17 7-30 16,-12-4-14-16,-9 3-37 15,-8 4-13-15,-11 5-36 16</inkml:trace>
  <inkml:trace contextRef="#ctx0" brushRef="#br0" timeOffset="7716.251">11755 6586 204 0,'-22'-10'77'0,"15"10"-60"0,0 0 17 15,4 0 6-15,-1 0-12 16,1 10-4-16,-1-1-7 15,4 7-3-15,4 2-8 16,6 4 3-16,4 0 1 0,8-3 1 16,2-9 3-16,4-1 2 0,8 0-1 15,6 1-5 1,11-10-2-16,7 0 0 16,3 0 2-16,1 0-7 15,-4-3-2-15,-4-4 1 0,-3 7 1 16,-3-9-1-16,-1 6-2 15,-7-3 3-15,-3-4 0 16,-3 7-17-16,-5-6-7 16,1-1-37-16,-7-2-14 15,-4-7-65 1</inkml:trace>
  <inkml:trace contextRef="#ctx0" brushRef="#br0" timeOffset="7894.527">12771 5893 244 0,'-4'-7'90'0,"4"4"-70"0,0 3 10 15,0 0 2-15</inkml:trace>
  <inkml:trace contextRef="#ctx0" brushRef="#br0" timeOffset="8073.804">12771 5896 456 0,'7'22'31'0,"0"18"-17"15,0 33-2-15,3 5 1 0,1 19-3 16,-1 29 2-16,1 12-7 0,3 25-3 16,0 6-1-16,-3-3-1 15,-1 16 0-15,1-13 2 16,-4-24-1-16,0-11 2 15,0-11-4-15,4-29 0 16,-1-22-30-16,1-22-14 16,7-34-101-1</inkml:trace>
  <inkml:trace contextRef="#ctx0" brushRef="#br0" timeOffset="8675.959">13356 7730 272 0,'-7'-6'104'0,"0"-1"-81"0,-4-5 5 16,4 3-2-16,0-7-11 16,0-9 2-16,0-13-8 15,0 4-3-15,0-7-3 0,0-3 0 0,4-3 2 16,-1-9 0-16,4-13 2 16,4-7 0-16,-1 4 1 15,4 9-4-15,4 10-3 16,3 9 0-16,0 16 1 15,0 9 1-15,0 19 1 16,4 16-2-16,-1 25-2 16,5 9 1-16,-5 6 1 15,1 1-1-15,-4-7-1 16,0-3 1-16,0 0-1 16,0-9-3-16,4-7 2 15,0-9-1-15,3-13 0 0,3-12 4 16,5-6 1-1,-1-7-1-15,4-3-2 16,-1 4 1-16,1-1 1 0,-4 13-3 16,4 3-2-16,3 12 2 15,-3 13 2-15,0 16 0 16,-4 16-1-16,0 2 3 16,-3-2 0-16,0-7-1 15,-4-6 1-15,0-4-20 16,0-8-8-16,0-7-62 15,1-6-26-15,-5-10-8 16</inkml:trace>
  <inkml:trace contextRef="#ctx0" brushRef="#br0" timeOffset="9168.513">14838 6470 236 0,'0'-29'90'0,"0"26"-70"0,0-6 8 15,0 9 9 1,3 9-11-16,4 4-5 16,4 24-1-16,7 20-11 15,-1 2-1-15,4 10 2 0,1 3-4 16,-1 19-1-16,0 16-2 0,0-13 0 16,-3-6-2-16,-1 0 2 15,-2-4-4-15,-5-8-2 16,-6-14-31-1,-4-15-13-15,-7-18-86 16</inkml:trace>
  <inkml:trace contextRef="#ctx0" brushRef="#br0" timeOffset="9378.42">14679 7203 248 0,'-7'0'93'0,"14"-3"-72"0,7-9 18 0,-7-1 5 0,7-3-16 16,8-9-4-16,6-3-12 16,14-3-5-16,15 2-4 15,6 1-3-15,1 6 3 0,-1 7-2 16,1 5 2-16,-8 1-53 16,0 9-21-16,-3 6-59 15</inkml:trace>
  <inkml:trace contextRef="#ctx0" brushRef="#br0" timeOffset="9874.241">15610 6429 316 0,'-10'-10'118'0,"3"7"-92"0,-4 3 4 0,4 3-5 15,0 4-17-15,-3 5-4 16,-1 1-1-16,0 15 0 16,1 3-1-16,-1 7-4 0,4 0-1 15,0 5 2-15,4-5 0 16,3-3 1-16,3-7 0 16,4 3-3-16,4-6 0 15,3-3-1-15,7-3 3 16,4-3 0-16,6-4 3 15,5 4-1-15,3-4-1 16,10 1 1-16,11 0-1 16,3 2-3-16,1 7 2 15,-4 3 1-15,-4 3 2 0,-10 4-1 16,-7-1 2-16,-11-6 18 16,-7 10 8-16,-7-7-6 15,-6 0-3-15,-12-3-7 16,-7 3-3-16,-10-2-6 15,-11-1-1-15,-10 0-1 16,-7 0 1-16,-4 6-2 16,3-3-1-16,5-3-4 15,-1-6-2-15,3-9-37 16,5-7-16-16,6-9-54 0,7-10-21 16,4-12 18-1</inkml:trace>
  <inkml:trace contextRef="#ctx0" brushRef="#br0" timeOffset="10164.149">15628 6288 320 0,'-18'3'121'0,"15"0"-95"0,-1 0 5 0,4-3-6 15,4 3-11-15,3-3 0 16,7 0-2-16,7-3 0 16,4 0-6-16,7 0-2 0,10-3 2 0,14-1-1 15,11 1 2-15,4-3-4 16,-4 2-2-16,4 4 2 16,6 0 0-1,4-6-23-15,-3-1-9 16,-4-5-43-16,-10-1-17 0,-4-3-46 15</inkml:trace>
  <inkml:trace contextRef="#ctx0" brushRef="#br0" timeOffset="10760.813">17082 6498 204 0,'-8'3'77'0,"5"-3"-60"0,6 0 15 15,-3 3 4-15,8-3-3 0,2 3 1 16,4 0-8-16,4-3-2 15,3 0-13-15,11-3 2 0,14-3 3 16,14-3-4-16,7-4 1 16,0-6-8-16,0 7-1 15,3-7 0-15,4 3 0 16,-7 7-2-16,-7 2-2 16,-14 7-68-16,-14 0-31 15,-18 10-38 1</inkml:trace>
  <inkml:trace contextRef="#ctx0" brushRef="#br0" timeOffset="10985.723">17247 7087 316 0,'29'-9'118'0,"2"-13"-92"0,33-16 6 15,-32 23-4-15,13-7-16 16,5 0-4-16,6 0-5 16,18 3-3-16,4 3 1 15,-4 4-1-15,-3 5 2 0,-8 4-25 16,-3 3-12-16,-4-3-108 16</inkml:trace>
  <inkml:trace contextRef="#ctx0" brushRef="#br0" timeOffset="11737.135">19283 5309 212 0,'0'-34'79'0,"0"34"-61"0,3 0 12 0,-3 0 4 0,7 19-9 16,0 0-2-16,8 21-7 15,-5-5 0-15,11 49-9 16,-7-15 0-16,8 44 3 0,-8-22-6 15,3 47-2 1,-3-31-1-16,1 56-1 0,-5-38 2 16,1 23 1-16,-4-29-1 15,3 13-2-15,-3-29-13 16,4-18-6-16,-4-16-111 16</inkml:trace>
  <inkml:trace contextRef="#ctx0" brushRef="#br0" timeOffset="12339.152">19734 5764 240 0,'4'-28'90'0,"-4"28"-70"0,18-47 6 0,-18 44-3 15,14-22-2-15,-4 9 4 16,18-6-4-16,-3 3-1 16,14 3-11-16,10 1 6 0,-10 15 2 15,-7 0 4-15,10 19 4 16,-6-7-4-16,-8 23-1 16,-4-7-7-16,-13 13 0 0,0-10-6 15,-18 13 1-15,-8 15-5 16,5-18-2-16,3-6 0 15,-4-4 1-15,4 0-3 16,0-5 0 0,0-5-4-16,4-2 1 0,3-3 0 15,3-4 2-15,1 4 1 16,13-3 1-16,-3-1 0 16,32 7 0-16,-14-3 0 15,24 12 2-15,-10-6-1 16,14 9-1-16,-10-6-2 15,13 10-1-15,15 9 4 16,-32-10 1-16,-11-6 0 0,-10 23 1 16,-8-11 7-16,-20 14 5 15,-1-10-7-15,-17 6-4 16,3-9-1-16,-17 2 0 16,7-5-1-16,-22 0 1 15,12-10-2-15,-19 0-1 16,11-6-4-16,-3-3 0 15,10-3-22-15,4-4-11 16,7-3-16-16,6 1-4 16,5-4-21-16,17-6-8 15,0 0-33 1</inkml:trace>
  <inkml:trace contextRef="#ctx0" brushRef="#br0" timeOffset="12711.235">21431 6181 244 0,'-46'28'90'0,"46"-28"-70"0,-28 32 17 0,21-26 4 16,4 0-18-16,-1 0-2 16,11-6-7-16,0 0-1 15,18-9-7-15,-7 0-2 0,31-13 0 16,25-10-2-16,7 4-2 15,-3 6 1-15,-22 7 1 16,-10 2-1-16,28 4-1 16,28 2-39-16,-31 7-19 15,-15 0-74 1</inkml:trace>
  <inkml:trace contextRef="#ctx0" brushRef="#br0" timeOffset="13206.887">22828 5554 264 0,'-3'-44'99'0,"3"44"-77"0,-4-25 9 16,4 22-2-16,-3 0-9 16,-1 0-1-16,-3 6-7 15,4 0 0-15,-15 13-7 16,4-4-1-16,-14 32 2 0,3-10-3 15,-7 14 0-15,0-14-1 16,8 13 1-16,3-12-4 16,3-4 0-16,4-9-1 0,10 6 0 15,1-6 0-15,17-3 0 16,-4-4 2-16,19 1 2 16,-5-3-1-16,19-1-1 15,-12 7-2-15,15 3 1 16,-10-6-1-16,27 21 0 15,-14-8 6-15,15 18 2 16,-15-10 6-16,-3 7 3 16,-11-6 5-16,-10 2 2 15,-4-5 2-15,-21 3 0 16,0-7-13-16,-24 10-4 16,2-7-3-16,-9 4 0 15,3-7-5-15,-15 7 1 0,8-7 0 16,-18-3 2-1,11 1-3-15,-22-11 0 16,15-2-30-16,-4-19-12 0,7 0-16 16,7-22-3-16,7 6-86 15</inkml:trace>
  <inkml:trace contextRef="#ctx0" brushRef="#br0" timeOffset="13434.775">22691 5394 324 0,'-14'-3'121'0,"14"3"-95"0,3 0 3 0,-3 0-8 15,11 0-3-15,13-6 1 16,8-7-6-16,7-3-3 16,3 1-5-16,15-1-4 0,6 4 0 15,4 12 1-15,0 0 3 16,-3 15-11-16,-4 4-5 15,-4 6-44-15,-3 3-18 16,4 10-71 0</inkml:trace>
  <inkml:trace contextRef="#ctx0" brushRef="#br0" timeOffset="13927.493">23760 6542 288 0,'-29'6'110'0,"15"-3"-86"0,-10-3 9 16,20 0 0-16,-7-3-8 16,-6-10 0-16,6 1-7 15,1 2-3-15,3-11-9 16,0-1 5-16,10-19 4 0,8-28-3 15,10-3 1-15,4 3-6 16,-1 12-2-16,1 4-2 16,0 6-3-16,-1 9 1 0,-3 10-1 15,1 12-3-15,-5 10 2 16,-3 9 3-16,0 10 3 16,1 12-4-1,-5 6-1-15,4 4 2 0,4-7 1 16,7-6-4-16,-1-10-1 15,8-8-2-15,3-11 3 16,8-5 0-16,-1-1 3 16,-3 7-3-16,-4 6 0 15,-7 0 3-15,1 22 1 16,-8 12-1-16,-4 1 1 16,-3 9 0-16,-3-3 1 15,-4-10-2-15,0 3-2 16,0-9-21-16,0-3-9 15,0-6-45-15,0-6-16 16,7 5-57 0</inkml:trace>
  <inkml:trace contextRef="#ctx0" brushRef="#br0" timeOffset="15129.374">23110 4908 224 0,'-10'-12'85'0,"-1"5"-66"0,-10-2 1 0,11 6-4 15,-5 0-5-15,-2-4 1 16,-1-2-2-16,1 0 1 15,-5-4-6-15,-2 0 4 0,-5-2 3 16,-6-4-2-16,-11-6 0 16,-10 9-4-16,-8 4 1 15,-6 9-4-15,-4 3 0 16,-18 9 3-16,-10 3 1 16,-1 14-6-16,1-5-2 15,-11 8 0-15,-3-4 2 16,10 3 2-16,7-3 3 15,4 13-3-15,7-1 0 16,3 14 1-16,4 8 2 16,14 4-3-16,10 3-2 0,8-4-3 15,7 14 1-15,3 8 1 16,0 4 2-16,4-3-1 0,3-4-1 16,0 7-2-1,8 9 1-15,6 7-1 16,11-29 0-16,0-12 6 15,21 43 2-15,-3-24 0 16,27 37 1-16,-6-22-2 16,42 57 0-16,-17-38-3 15,34 22-2-15,-20-35 7 0,56 23 5 16,-35-29 5-16,59-3 2 16,-38-22-6-16,60-19 0 15,-42-6-6-15,63-25-2 16,-50-3-2-1,72-25-3-15,-54 3 3 0,67-22 0 16,-56 6 1-16,63-28 0 16,-63 12-2-16,53-62-2 15,-57 28 3-15,22-47 0 16,-50 31-1-16,32-53 1 16,10-28-2-16,-38-3 2 15,-36 15-2-15,-28 13 2 16,-28 0-4-16,-28-3 0 0,-36 9-1 15,-42 3 0-15,-24-18 0 16,-47-1-2-16,-20 13-2 16,-43-3 1-16,-11 7-17 15,-28 8-6-15,11 35-12 16,-3 28-2-16,23 42-2 16,12 30-1-16,10 13-84 31</inkml:trace>
  <inkml:trace contextRef="#ctx0" brushRef="#br0" timeOffset="16224.071">15402 5607 228 0,'-35'-12'85'0,"17"9"-66"0,-6-4 8 0,13 7 0 15,-3-3-10-15,-7 0 1 16,-7-3-5-16,-4 6 2 15,-10 0-8-15,-11 6 0 0,-7 10 0 0,3 12 1 16,4 10 0-16,-3 15-7 16,-4 0 0-16,-7 19-3 15,0 29 0-15,0 5 2 16,3 20 0-16,11 24 0 16,11-2 0-16,14 21-3 15,10 3 2 1,15-2 1-16,17 18 0 0,14-13-3 15,14-8 2-15,8 2 1 16,3-19 2-16,3-21 1 16,11-26 1-16,18-18 6 15,6-19 4-15,5-25-1 16,20-13 2-16,11-12 1 16,0-16-1-16,11-7-5 0,6-12-4 15,-10-9-1-15,-3-25-1 16,3-13 2-16,-7-3 3 15,-14-16 7-15,-11-31 2 16,-14 0-1-16,-6-6 0 16,-5-22-3-16,-3 9-1 15,7-15-3-15,-14-13-1 16,-10 3-8-16,-15 15 0 16,-17 17-1-16,-15-16 2 15,-24 3 1-15,-28 21 1 16,-22-11-2-16,-10-4 1 15,-28 16-15-15,-21 12-7 16,-1 16-17-16,-10 28-7 16,4 26 5-16,17 24 3 15,14 23-18-15,14 24-5 0,1 23-80 16</inkml:trace>
  <inkml:trace contextRef="#ctx0" brushRef="#br0" timeOffset="16856.274">12453 10085 200 0,'-3'0'74'0,"3"9"-58"0,3 4 18 15,-3-4 6-15,4 1-19 16,-1 2-4-16,4 1-4 16,7-4-1-16,7 0-6 15,11 4 5-15,11-7 2 0,2-3 0 16,5 4 0-16,-1-4-5 0,4 6-3 15,7-3-2-15,4-2-3 16,-1-4 1-16,-3 6-1 16,-4 0 2-16,-6-3 1 15,-11 0-15-15,-8 1-6 16,-2-8-117 0</inkml:trace>
  <inkml:trace contextRef="#ctx0" brushRef="#br0" timeOffset="17187.617">13293 9266 244 0,'0'-18'93'0,"-4"11"-72"0,4 1 9 15,0 6-1-15,0 0-11 16,0 6-3-16,4 10-4 16,-1 12-2-16,4 26-5 15,4 24 4-15,3 16 2 0,0 28-3 16,4 19-2-16,-1 16-2 16,8 25 0-16,0 0 0 15,3 15 1-15,0-18-2 16,0-22 1-16,1-7-7 0,-1-21 1 15,-3-32-28 1,-4-25-9-16,0-37-92 16</inkml:trace>
  <inkml:trace contextRef="#ctx0" brushRef="#br0" timeOffset="17920.453">13977 11060 244 0,'-3'-3'90'0,"-1"3"-70"0,0 0 8 0,4 0-2 15,-3 0-5-15,-4 0-1 16,0 3-2-16,0-3-1 16,0 0-9-16,0-6-1 0,0-10 3 15,0-15-2-15,0-13 1 16,3-6-3 0,0-10 1-16,1-22-2 0,3-12 0 15,3 0-3-15,8 7-2 16,0 5 1-16,6 10-1 15,4 15 0-15,-3 20 0 16,3 18 0-16,-3 16 2 16,0 12-1-16,-1 13 2 15,-3 16 0-15,0 21 1 16,-3 7-2-16,0-3-2 16,-4-10-4-16,0-12 0 0,3-3 2 15,4-20 1-15,0-11 1 16,4-20 0-1,3-21 2-15,4-13 1 0,3 0-4 16,4 6-1-16,0 13 1 16,3 12 0-16,0 19 1 15,1 22 0-15,-1 25 4 16,-3 1 2-16,-4-1-2 16,-4 3-3-16,1 0 0 15,-4 4-1-15,0-4-11 16,1 0-3-16,-5-2-39 15,4-4-16-15,1-16-65 16</inkml:trace>
  <inkml:trace contextRef="#ctx0" brushRef="#br0" timeOffset="18689.739">14958 9705 240 0,'-7'-6'90'0,"7"6"-70"0,0 0 4 15,0 0-3-15,0 10-2 16,3-1 1-16,4 7-3 16,7 6 2-16,4 9-10 15,0 32 1-15,-1 9 1 0,5 3-4 16,-5 3-2-16,1 20-2 16,-1 14 0-16,-2-14-2 15,-5-11 2-15,1-14-4 16,-1-14 0-16,-3-12-10 0,0-12-3 15,0-17-70-15,-3-8-29 16,-8-20 0 0</inkml:trace>
  <inkml:trace contextRef="#ctx0" brushRef="#br0" timeOffset="18888.353">14810 10417 256 0,'10'-3'96'0,"1"-6"-75"0,13-16 12 0,-6 12 0 16,10-9-12-16,15 0 1 15,6-6-13-15,4-3-5 16,3 2-3-16,-3 4 1 0,0 6 3 16,0 10-53-16,0 0-24 15,-7 5-52 1</inkml:trace>
  <inkml:trace contextRef="#ctx0" brushRef="#br0" timeOffset="19347.021">15628 9687 300 0,'-14'-16'112'0,"3"16"-87"0,1 6 2 16,3-3-4-16,-4-3-11 15,1 10-2-15,-1-4-5 16,0-3-4-16,1 10 0 0,3-1-4 0,0 4 0 16,3 3 2-16,4 6 2 15,0 6-2-15,4 10 0 16,3 0-1-16,7 3 0 16,7-7 2-16,4-2 0 15,3-7-3-15,4-3 2 16,7 0-1-16,10 0 0 15,11-3 2-15,3 0 0 16,1 0 0-16,-4 3 0 16,-11-3-3-16,-6 0 2 15,-8-3 18-15,-7 0 9 16,-7-1 6-16,-7 1 4 16,-7 0-18-16,-7 9-8 15,-3 4-6-15,-8 2-1 16,-10 7-2-16,-7-4 2 15,-11 1 0-15,-7-7 1 16,-3 1-11-16,-1-10-5 0,5-7-30 16,2-5-10-16,1-7-50 15,0-16-20-15,-1-15 4 16</inkml:trace>
  <inkml:trace contextRef="#ctx0" brushRef="#br0" timeOffset="19562.755">15480 9627 304 0,'25'-6'112'0,"-11"3"-87"0,14-7 9 0,-14 1-1 16,7-7-15-16,7-12 0 16,4 0-12-16,11-4-4 15,9 1-2-15,12 3 2 0,6 3 1 16,1 9 1-16,-7 7 0 15,-4 5-55-15,3 14-25 16,-3 9-66 0</inkml:trace>
  <inkml:trace contextRef="#ctx0" brushRef="#br0" timeOffset="20085.556">16630 10521 296 0,'-11'15'110'0,"4"-15"-86"0,-3-9 13 15,3-1 0-15,-4-8-14 16,-3-14 0-16,-4-2-12 15,1-7-2-15,3-6-5 16,-1-9 2-16,8-23 3 0,4 1-5 16,6 3 0-16,4 15-2 0,4 4-2 15,0 12 1 1,3 9-1-16,-4 7 0 0,4 19 0 16,1 9 0-1,-1 15 2-15,0 20-1 0,0 12 2 16,-4 3-2-16,5-3-1 15,-5-9-2-15,1-10-1 16,-1-6 2-16,4-10 0 16,4-12 1-16,7-9 0 15,7-10-3-15,6-6 2 16,5 3 1-16,3 9 0 16,-1 13 0-16,-2 16 0 15,-4 12 2-15,-4 13 3 16,-3 0-4-16,-4 3-3 15,-4-3 3-15,-2-1 1 16,-5-5-9-16,-3-7-3 16,1-6-39-16,-1-9-18 0,7-7-80 15</inkml:trace>
  <inkml:trace contextRef="#ctx0" brushRef="#br0" timeOffset="20659.174">17544 9690 260 0,'3'-10'96'0,"-3"10"-75"0,0 0 12 15,0 0 0-15,0 0-12 16,0 0 1-16,4 10-9 15,3-4 0-15,7-3-8 16,4 10 1-16,3-7 1 0,10 0 1 16,12-3 0-16,6-3 0 15,11-3 0-15,0-3-4 16,-3-3-1-16,-5-1-1 16,-2 1-2-16,-4 6 1 15,-7-4 1-15,-8 4-1 16,-6-3 2-16,-4 6-40 0,-10 0-16 15</inkml:trace>
  <inkml:trace contextRef="#ctx0" brushRef="#br0" timeOffset="21012.262">17614 10113 224 0,'7'16'85'0,"0"-10"-66"0,7-3 12 0,-7-3 3 0,8 0-5 16,9-3 3-16,15 0-7 16,10-3-3-16,4-4-12 15,4 1-4-15,-4 2-2 0,0 1-2 0,0-3-2 16,3-1 1-16,0 1 1 16,1-10-28-16,-1-6-9 15,-3-6-102 1</inkml:trace>
  <inkml:trace contextRef="#ctx0" brushRef="#br0" timeOffset="22005.393">19114 8743 192 0,'0'-32'71'0,"0"32"-55"0,0-22 11 0,0 19 3 15,0 0-12-15,0-3 0 16,0 12 3-16,0-3 1 16,3 16-11-16,1-3 0 0,3 18 0 15,-4 1 5-15,4 43 2 16,0-18-7-16,4 37-2 15,-1-19-5-15,5 51-3 16,-5-29 2-16,8 38 0 16,-4-34-4-16,4 18-1 15,-4-31 3-15,3-3 1 0,-3-22-3 16,4-10-1-16,-4-12-30 16,4-19-12-16,-4 0-87 15</inkml:trace>
  <inkml:trace contextRef="#ctx0" brushRef="#br0" timeOffset="22635.512">19565 8809 240 0,'-3'-3'90'0,"3"3"-70"0,-4-4 8 0,4 4-2 16,0 0-10-16,0 0 1 16,4-9-1-16,-1 0 2 15,11-1-10-15,-3 1 4 0,21-4 2 16,-8 1-1-16,19 9 2 16,-8-1 1-16,7 11-1 15,-7-1-1-15,1 13 1 16,-8-4 1-16,-7 14-1 15,-3-7-3-15,-11 25-2 16,0-10-9-16,-14 17 0 16,3-11-1-16,-10 4 2 15,0-9-1-15,-4 0-1 16,4-7 1-16,4-3 1 0,-1-3-6 16,8-6-1-16,-1-3-1 15,11 0 4-15,0-4-1 16,14-2 1-16,-3-1 2 15,10-6 2-15,-3 6-3 16,17 1 0-16,-6-4 1 16,16 10 2-16,-6-4-1 0,11 17-1 15,-11-7 1 1,-4 21 1-16,-7-8-1 16,-10 6 2-16,-4-7 0 0,-10 4 1 15,-4-7 6-15,-18 0 6 16,4-2-6-16,-25-1-1 15,8-3-5-15,-15 3-3 16,7-6 0-16,-10 0-1 16,3-3 0-16,-10-3 0 15,10-4-18-15,0 1-5 16,4-4-24-16,10 4-10 16,4-4-14-16,17-3-4 15,1 1-56 1</inkml:trace>
  <inkml:trace contextRef="#ctx0" brushRef="#br0" timeOffset="23775.155">20839 9179 232 0,'-4'0'88'0,"4"0"-69"0,-3-4 6 16,3 4 0-16,0 0-12 15,0 0 0-15,0 0-5 0,0 0-3 16,3 4-2-1,1-4 4-15,6 9 3 0,-3-9 1 0,11 6 3 16,-4-3-3-16,7 1 1 16,-3-1-3-16,14 0 0 15,-8 0-5-15,15 0-1 16,-7 0 1-16,10-3 0 16,-7 0-5-16,8-3 1 15,-12 0-38-15,5-3-16 16,-8-1-81-1</inkml:trace>
  <inkml:trace contextRef="#ctx0" brushRef="#br0" timeOffset="24345.739">21777 8614 288 0,'-7'-34'110'0,"7"34"-86"0,-11-10-2 16,8 10-8-16,-4 7-8 15,0-1 1-15,-11 19-6 16,4-3-1-16,-7 12 0 15,3-2 0-15,-3 5 0 0,3-5 0 0,1 2 0 16,3-6 0-16,3-2 2 16,0-5-1-16,11-5-1 15,0-6 1-15,11-1-1 16,0-9 0-16,17 0 0 16,-3 0 0-16,13 6 0 15,-6-3-3-15,10 7 2 16,-6 5 1-16,20 14 2 15,-10-7 1-15,25 15 3 16,-15-5 1-16,11 2 3 16,-14-6-1-16,0 7 0 15,-11-7 8-15,-7 0 4 16,-6-3 4-16,-12 7 2 0,-3-4-10 16,-14 10-5-16,0-7-7 15,-28 10-2-15,7 3-1 16,-25-4 1-16,11-8-2 15,-11 2-1-15,7-9-4 16,-7-3 0-16,8-3-25 16,-8-6-8-16,10-4-14 15,-2-9-6-15,6 0-86 16</inkml:trace>
  <inkml:trace contextRef="#ctx0" brushRef="#br0" timeOffset="24632.445">21802 8580 268 0,'-39'15'101'0,"39"-15"-78"0,-21 10 13 0,17-7 2 15,1-3-16-15,3 0-2 16,3-6-6-16,1 3-1 15,13-10-7-15,1 4-2 0,14-7 2 16,-8 3-1-16,19-5 0 16,-8 2-3-16,25-3 1 15,-11 3-2-15,15 7-1 16,10 0-17-16,-28 5-6 16,-7 1-33-16,-4 3-14 15,-7 0-58 1</inkml:trace>
  <inkml:trace contextRef="#ctx0" brushRef="#br0" timeOffset="26527.07">15727 11442 156 0,'-7'-34'60'0,"3"18"-47"0,1-3 15 15,-1 13 2-15,4 3 2 16,-3 3 6-16,3 3-17 16,0 19-7-16,3 10-8 15,1 8-3-15,-1 1 1 0,4 12 0 0,-3 1 2 16,-1 8-3 0,4 10 0-16,0-3-1 0,-3-3-2 15,3-6 3-15,0-13 2 16,0 0-2-16,4-9-2 15,-1-7 0-15,4-6-1 16,1-3 0-16,2-6 0 16,8-4 2-16,3-6 1 15,0-2 1-15,4-4 0 16,0 0-5-16,0 0 1 16,-4 0 2-16,0 0 1 15,-3 0-48-15,-1 0-21 16,-2-4-47-1</inkml:trace>
  <inkml:trace contextRef="#ctx0" brushRef="#br0" timeOffset="26855.926">16171 11471 212 0,'-7'-19'82'0,"4"16"-64"0,3 3 13 15,0 3 1-15,0 9-17 0,3 17-3 16,4 8 1-16,0 17 3 16,4 21-8-16,3 28-2 0,4 4 0 15,-1 28-1-15,5 15 0 16,2-2-3-16,4 18 1 15,1-13-4-15,-1-21 0 16,-3-25 1 0,-1-16 2-16,1-26-1 0,-4-8-1 15,0-26-43-15,0-18-19 16,-6-16-55 0</inkml:trace>
  <inkml:trace contextRef="#ctx0" brushRef="#br0" timeOffset="27441.852">16711 12784 228 0,'-3'10'88'0,"-4"-1"-69"0,-1-2 4 16,1-1-2-16,0-3-4 15,0 0-1-15,0-3-2 0,0-3-1 16,0-6-7-16,-3-7 0 0,2-3 1 16,1-3 1-1,0-12 2-15,0-17-1 0,4-11 2 16,3-10-2-16,3 3 0 15,4 3-5-15,0 12-1 16,4 11-1 0,0 5-2-16,-1 19 3 0,1 10 0 0,-1 18 1 15,1 10 2 1,0 19-3-16,-1 12-2 16,1 3-3-16,-1 0 1 15,1-6 1-15,-1-9 0 16,5-3-3-16,-1-10 0 15,3-10 4-15,4-12 1 16,4-6-3-16,3-16 1 16,4-15 0-16,3-7 2 15,1 10-1-15,-5 6 2 16,1 15-4-16,-4 17-2 16,1 15 6-16,-1 6 3 15,-7 9-3-15,0-2-2 0,0-1 0 16,-3-5 1-16,0 2-10 15,-1-6-2-15,4-6-57 16,1-7-23-16,2 1-38 16</inkml:trace>
  <inkml:trace contextRef="#ctx0" brushRef="#br0" timeOffset="27891.09">17678 11743 264 0,'-11'7'101'0,"8"-7"-78"0,3 0 0 0,3 0-6 0,4 0 3 15,4 0 5-15,6 0-7 16,12 0 0-16,9-7-11 15,8 7-2-15,4-9-1 0,-1 0 0 16,0 6 0-16,1-4-2 16,3 4 1-16,3 3-2 15,1 3 2-15,-4 0-2 16,-8 4-1-16,-2-1-6 16,-8-3-4-16,-10 6-47 15,-8-9-20-15</inkml:trace>
  <inkml:trace contextRef="#ctx0" brushRef="#br0" timeOffset="28162.583">17812 12229 244 0,'-7'22'90'0,"14"-18"-70"0,7 5 13 0,-7-9 1 0,7 0 0 16,11-9 1 0,3-1-12-16,7 1-4 15,4-7-11-15,3-3-5 0,4 0-2 16,7 1-1-16,11-1 2 16,3 3-1-16,0-3 2 15,-4 10-9-15,-6-4-1 16,-8 4-42-16,-7 3-20 0,4-7-64 15</inkml:trace>
  <inkml:trace contextRef="#ctx0" brushRef="#br0" timeOffset="30909.216">19565 11223 192 0,'-3'-19'71'0,"3"19"-55"0,-8-12 15 0,5 12 3 16,-4-7-11-16,0 1 0 16,0-6-8-16,0 2 1 15,-4-2-9-15,4-1 0 0,-7-3 0 16,3 7 1-16,-6 0 0 15,3 5-4-15,-8 4-1 16,5 0-1-16,-11 13 1 16,3-4-2-16,-7 10-1 15,7-3 1-15,-3 9-1 0,4-3 2 16,-1 12 3 0,4-5-2-16,0 18-2 15,3-10-3-15,4 10 1 0,0-6 1 16,3 0 2-16,4-4-3 15,4 1 0-15,-1-10 1 16,8 1 0-16,-1-8 4 16,11 5 2-16,0-11 2 15,18 1 0-15,-4-4-7 16,18-2 0-16,-7-1-1 16,14 1 2-16,-11-1-1 15,22 7 2-15,-11-4-2 16,17 16-1-16,-13-6 1 15,10 16-1-15,-14-3 2 16,-1 8 1-16,-9-8-1 0,-4 6 1 16,-8-7 7-16,-6 10 5 15,-4-9-5-15,-7 15-1 16,-3-9-1-16,-11 12 0 16,0-9-2-16,-18 6-1 15,4-9-3-15,-25-1-2 16,8-8 1-16,-15-4 1 15,7-9-1-15,-7 0-1 16,7-4 1-16,-7-5-1 16,11-4-3-16,3-6 2 15,4 0-1-15,7-13 0 16,3 1 0-16,11-32-2 16,4 9 0-16,10-27 3 15,-4 12 0-15,11-57 3 16,1 22-1-16,16-49-1 15,-6 33 1-15,21-43-1 16,-11 31 0-16,7-41 0 0,-10 35 2 16,-4 3 1-16,-6 25-1 15,-19 13-2-15,1 15 3 16,-26 16 0-16,5 10-17 16,-15 21-7-16,4 3-19 15,-11 23-7-15,7-1-52 16,-10 10-24-16,7-6 21 15</inkml:trace>
  <inkml:trace contextRef="#ctx0" brushRef="#br0" timeOffset="31553.868">15889 13562 240 0,'-7'0'90'0,"4"3"-70"0,3-3 2 0,0 0-6 15,3 0-3-15,11 6 5 16,7-6 5-16,11 0 6 15,10-6-16-15,8-3 6 0,6-10 2 16,22-12-3-16,17-10 0 16,7-6-6-16,8 0 0 15,13 3-7-15,4 3-1 16,-7 0-2-16,11 1-2 16,3-7 1-16,-7 3-1 15,-11 0 0-15,1 6 0 16,-8 10 2-16,-10 12 3 15,-18 16-22-15,-21 10-8 16,-18 8-50-16,-17 1-19 16</inkml:trace>
  <inkml:trace contextRef="#ctx0" brushRef="#br0" timeOffset="31990.334">16538 13728 256 0,'0'-15'96'0,"4"11"-75"0,3 4 1 0,-4 7-3 15,4 5-9-15,0 13 2 16,4 16-7-16,-4 12-1 16,0 4-2-16,0 6 1 0,0-1 2 15,-3 7 7-15,-1 0 2 16,1-9-5-16,3-10-3 15,3-9-6-15,5-13-2 16,2-9-2-16,8-10 3 0,10-15 2 16,11-16 2-16,7-6-1 15,0-1 1-15,-4-2-51 16,-6-3-19-16,-8-7-57 31</inkml:trace>
  <inkml:trace contextRef="#ctx0" brushRef="#br0" timeOffset="32259.271">16976 13615 276 0,'-14'10'104'0,"7"-1"-81"0,3 7 1 0,4-4-5 15,4 7-4-15,3 22 0 16,3 15 1-16,4 7 3 15,4 6-11-15,0 16 0 0,3 21-1 16,3 4-3-16,1-3-3 16,0 9 0-16,-1 9 1 15,5-15-3-15,2-10-2 16,1-21-9-16,3-14-3 16,1-18-87-1,-4-15-81-15,-8-13 53 16</inkml:trace>
  <inkml:trace contextRef="#ctx0" brushRef="#br0" timeOffset="32904.572">19212 13148 244 0,'-24'-6'93'0,"24"6"-72"16,-15-6 9-16,12 6-1 0,-1 0-15 16,1 0-3-16,6 0-1 15,-3 0 1-15,22 6-5 16,-5-6 7-16,26 9 4 0,-8-2 2 15,21-4 1-15,-10-3-5 16,35-10-1-16,-17 7-6 16,28-16-3-16,-22 4-2 15,18-10-3-15,-17 6 1 16,17-6 1-16,-21 6-1 16,0 9-1-16,-10 4-26 15,-5 12-10-15,-13-6-94 16,-14 16-65-16,-4-6 77 15</inkml:trace>
  <inkml:trace contextRef="#ctx0" brushRef="#br0" timeOffset="33297.695">19625 13518 264 0,'-3'-3'101'0,"3"3"-78"0,0 0 2 0,0 0-3 0,0 6-10 15,0 1 1-15,0 8-8 16,0-2-3-16,3 21-1 15,1-9 1-15,-1 22 3 0,-3-9 0 16,4 9 2-16,-1-9-6 16,4-7-1-16,0 0-2 15,7-12 0-15,-3-3 2 16,14-13 2-16,-4 0 1 16,14-19 1-16,-7 4-2 15,8-10-2-15,-8 6-8 16,4-3-5-16,-8 4-42 0,1-1-18 15,-4 4-43 1</inkml:trace>
  <inkml:trace contextRef="#ctx0" brushRef="#br0" timeOffset="33566.812">19978 13427 284 0,'-4'-15'107'0,"4"15"-83"0,-3 0 6 0,3 0-1 16,0 6-16-16,0-3-2 0,3 25-1 15,1-9 4-15,3 22-8 16,0-7 3-16,7 48 2 0,-3-16-4 16,3 21-2-1,-4-14-2-15,11 43-3 0,-3-29 3 16,10 11 0-16,-6-20-1 15,9-3-2-15,-6-15-28 16,7-7-14-16,-8-9-106 16</inkml:trace>
  <inkml:trace contextRef="#ctx0" brushRef="#br0" timeOffset="34373.919">23551 13233 244 0,'-35'34'90'0,"35"-34"-70"0,-28 16 6 15,21-13-3-15,-4-3-4 16,4 6 3-16,-7-12-8 16,4 3-1-16,-5-13-7 15,1 4-2-15,-3-20 2 0,3 7 3 16,-8-50 2-16,5 19-5 0,-4-38-2 15,3 21 0-15,4-71 0 16,3 38 0-16,8-67 2 16,-1 38-3-16,11 4-2 15,0 27 0-15,4 16-1 16,-4 19 2-16,4 29 3 16,-1 5-2-16,1 38 0 15,-4-3-1-15,7 44-2 16,-4-9 3-16,8 62 0 31,-4-22-4-31,4 4 1 16,10-4-2-16,-3-34-2 15,-4-10 0-15,11-53 3 0,-8 3 4 0,19-50 6 16,-8 13-5 0,11-26-2-16,-7 16-1 15,3 10-1-15,-7 15 0 16,1 35 2-16,-5 3-1 15,-2 47 2-15,-5-10-2 16,1 48 2-16,-4-17-2 0,4 30-1 16,-8-17 1-1,12 25-1-15,-8-24-3 16,14 21 2-16,-7-21-39 16,8-7-15-16,-8-16-92 15</inkml:trace>
  <inkml:trace contextRef="#ctx0" brushRef="#br0" timeOffset="34772.516">24292 12088 316 0,'-17'13'118'15,"17"-13"-92"-15,0-6 2 0,0 6-7 0,3-7-12 16,1 1-3-16,10-13-3 16,-4 4-3-16,19-20 1 15,-5 13-1-15,22-9 0 0,-7 6 2 16,14 0 1-16,-11 3-15 16,4 12-6-16,-7 1-46 15,-4 6-19-15,-3 3-36 16</inkml:trace>
  <inkml:trace contextRef="#ctx0" brushRef="#br0" timeOffset="35010.611">24409 12596 296 0,'7'-6'110'0,"-7"6"-86"0,28-38 2 0,-24 35-3 15,17-22-13-15,-4 3-3 16,22-12-4-16,-7 6 0 0,14-7-2 16,-11 10-1-16,11-3 3 0,-7 6-2 15,10-3 2-15,-7 3-24 16,8 3-11-16,-8 0-69 31,4-6-65-31,-7 3 56 0</inkml:trace>
  <inkml:trace contextRef="#ctx0" brushRef="#br0" timeOffset="35485.945">25185 11339 236 0,'-43'19'90'0,"43"-19"-70"0,-45 0 13 0,38 0-1 16,-8 0-8-16,1-3 0 15,4-13-4-15,-1 3-3 16,15-18-9-16,-1 6 1 0,25-31 2 16,-3 15-2-16,14-3 0 15,-7 3 3-15,21 32 3 16,-11-1-4-16,11 29-1 15,-11 0-2-15,1 25 0 16,-8-7-2-16,-3 48-1 16,-8-19-3-16,-6 47-2 0,-4-25 1 15,-3 31 1-15,-4-25-3 16,10 12 0-16,-3-24-1 16,8-10-2-16,-5-12 0 15,11-29 3-15,-3-6 4 16,14-19 6-16,-7-2-3 15,24-14 2-15,-10 1-5 16,14-4 0-16,-11 1-6 16,1-1 0-16,-8 1-37 15,-7 8-15-15,-3 1-32 16,-11 3-11-16,-3 0-24 16</inkml:trace>
  <inkml:trace contextRef="#ctx0" brushRef="#br0" timeOffset="36580.789">22225 11427 212 0,'-4'-91'82'0,"4"91"-64"0,-10-63 13 16,6 54 1-16,-6-16-13 16,3 0-3-16,-7-4 2 15,3 4 2-15,-3 16-10 16,3-1-6-16,11 36 0 0,0-5 6 0,22 77 3 15,-5-20 2-15,29 101 4 16,-11-41-11-16,32 131-4 16,-17-74-3-1,41 128 1-15,-27-97-3 0,10 59 0 16,-21-75 3-16,7 3 1 16,-18-50-1-16,1-6-2 15,6 3-4-15,0-38 0 16,4-34 0-16,-7-41 2 15,-11-13 3-15,25-15 4 16,-14-9 7-16,35-13 4 16,43-16-4-16,-29 0-2 15,-17 3-5-15,66-18-4 16,50-23 2-16,-14 1 2 0,-46 15 0 16,99-31 0-16,-63 19-1 15,98-38 0-15,67-38 2 16,-32 13 3-16,-14 10 2 15,-31-1 1-15,-11-9-6 16,-64 31-4-16,-42 19-1 16,39-6-1-16,71-28 0 15,-57 12 2-15,-39 22 1 16,-28-3 1-16,-28 7-5 16,-25-4 1-16,-21 3 0 15,-32 4 2-15,-24 2-1 16,-15-2 2-16,-24-10-2 15,-4 12-1-15,7 10 3 0,-49-41 0 16,17 26-4-16,-74-92-1 16,40 38 1-16,-82-104 0 15,49 64 1-15,-56-98 0 16,56 69-3-16,-31-41 0 16,49 57 2-16,7 24 2 15,29 29 0-15,-5 22 2 16,22 22-4-16,-10 16 0 15,13 9 1-15,-10 12 2 16,14 10-1-16,-10 9-1 16,10 4 1-16,-43 9-1 15,22-3 0-15,-56 24 0 16,34-5 0-16,-84 43 2 16,46-9-3-16,-102 51-2 15,63-29-1-15,-106 81 3 16,-105 70-5-16,41-14 0 0,58-42-8 15,13-23-2-15,39-32-13 16,28-15-7-16,18-18-51 16,46-23-21-16,25-15-23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45:09.3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16909 1541 168 0,'-4'-16'63'0,"1"10"-49"0,3 2 3 0,0-2-1 15,0 6-4-15,3 0 1 0,1 0 6 16,3 6 2-16,3 7-10 15,1 12 2-15,3 25 1 0,0 26-3 16,0 24 1-16,4 32-1 16,-4 27 1-16,4 39-6 15,-1 25-2-15,4 53-2 16,4 43-2-16,3 58 1 16,4 46-1-16,7 28 0 15,3 23 2-15,8 15-1 16,-1 6-1-16,-3 4 1 15,0 6-1-15,-4 3 0 16,4-3 2-16,0 6-1 0,3 3-1 16,22-6 1-16,10-7-1 15,4-21 0-15,-4-19 0 16,-4-25-3-16,8-16 2 16,0-9 3-16,-4-41 1 15,-11-28-23-15,-13-19-9 16,-15-44-90-1</inkml:trace>
  <inkml:trace contextRef="#ctx0" brushRef="#br0" timeOffset="855.286">13571 4388 252 0,'36'6'96'0,"-12"-3"-75"0,22 6 12 0,-25-2 2 15,15 2-6-15,20 4 3 16,29-1-12-16,14 1-2 16,28-7-10-16,28 0 1 0,18-6 2 15,21 0-6-15,7 0-3 16,14 0-1-16,-7-6-1 16,-3 3-11-16,-25 0-5 15,-22 6-138 1</inkml:trace>
  <inkml:trace contextRef="#ctx0" brushRef="#br0" timeOffset="1623.07">6960 4457 208 0,'11'3'79'0,"-4"0"-61"0,14 6 6 0,-10-2-2 15,10 2-1-15,-3-3 2 16,10 4 1-16,14-4 0 16,18-3-13-16,14 6 2 0,7-2 3 15,18-4-6-15,25-3-3 16,3 6-4-16,17-3-3 16,11 4 3-16,1 2 0 15,6 3-17-15,0 10-5 16,-3 10-117-1</inkml:trace>
  <inkml:trace contextRef="#ctx0" brushRef="#br0" timeOffset="2838.246">11910 6836 204 0,'3'-28'77'0,"-6"13"-60"0,3-7 10 0,-4 12 4 16,1-2-6-16,-4-7 0 16,0 6-7-16,0-6-1 15,0 1-10-15,-4-1 2 0,-3 0 2 16,0 3-4-16,-7 4 1 15,-4 2-1-15,-7 7 1 16,-7 6-4-16,0 16-1 0,-3 6 1 16,3 7 0-16,4 5-2 15,3 10 1-15,1 7-2 16,2 24-1-16,5 7 1 16,-1 2-1-16,7 1 0 15,8 13 0-15,3-1-3 16,7 0 2-1,10-12 1-15,4-16 2 0,8-3 5 16,13-22 4-16,11-6-4 16,7-16-2-16,3-12 2 15,4-13 2-15,-4-16-4 16,-3-19-1-16,0-24 0 16,0-10 0-16,-3-3 0 0,-5-10 0 15,-2-21-2-15,-8 6-2 16,-7 2 1-16,-3 8-1 15,-7 15 0-15,-4 9 2 16,-4 19-1-16,-3 13 2 16,-3 15-2-16,-1 10-1 15,1 24 1-15,-1 20-1 16,1 31 6-16,0 16 4 16,3 6-1-16,0 40 2 15,0 4-6-15,3 13-3 16,1 15-4-16,-1-13 1 15,1-3 1-15,3-2 2 16,0-17-3-16,4-21-2 16,0-16-1-16,-1-19 3 15,1-19-29-15,-4-12-9 0,0-10-27 16,0-15-11-16,4-13-58 16</inkml:trace>
  <inkml:trace contextRef="#ctx0" brushRef="#br0" timeOffset="3197.558">13190 7366 212 0,'11'-18'79'0,"-11"14"-61"0,0-2 21 0,0 6 5 16,-7 0-5 0,0 6 0-16,-4 4-11 0,1 2-5 15,-4 23-13-15,-1 18 0 0,-2 16 1 16,-1 6-6-16,1 7-1 16,-1 24-2-16,-3 4-2 15,3 6 3-15,0-9 0 16,1 15-1-16,3-12-2 15,3-13 1-15,4-22-1 16,0-9-16-16,3-19-4 0,4-15-23 16,0-14-10-1,0-18-43-15,4-28-58 16,3-3 45-16</inkml:trace>
  <inkml:trace contextRef="#ctx0" brushRef="#br0" timeOffset="3455.036">12742 7322 284 0,'0'-9'107'0,"0"9"-83"0,11 6 10 16,-8 1 0-16,8 5-10 16,3 7-2-16,4 19-8 15,3 15-4-15,0 16-5 0,7 6-2 0,8 10 3 16,9 28-3-16,8 3 0 15,0 0-1 1,0 0 1-16,-3-3-15 0,-5-10-5 16,-2-18-22-16,-4-20-8 15,-1-14-50 1,1-23-64-16,-3-19 43 16</inkml:trace>
  <inkml:trace contextRef="#ctx0" brushRef="#br0" timeOffset="3906.786">13794 7827 264 0,'-14'28'99'0,"10"-15"-77"0,8-4 9 16,-1-9-2-16,4 7 0 15,4-7 2-15,6-7-5 0,12-2-2 16,13-4-13-16,11-2-4 0,10-4-1 16,1 3-3-16,-1 1-2 15,11 5 0-15,8 1 1 16,2-1-6-16,-3 1-1 15,-7 0-40-15,-7 9-18 16,-7-4-82 0</inkml:trace>
  <inkml:trace contextRef="#ctx0" brushRef="#br0" timeOffset="4249.404">14764 6818 280 0,'-7'-29'107'0,"0"23"-83"0,-4 0 13 0,8 6-1 16,-1 3-13-16,0 6 0 15,4 10-8-15,8 9-1 16,2 26-8-16,4 18-2 0,4 9 0 16,3 10 0-16,4 25 0 15,3 16-2-15,0-3-2 16,0 15 1-16,4 3-1 16,3-12-16-16,1-16-6 15,-1-9-27-15,0-13-11 16,1-19-76-1</inkml:trace>
  <inkml:trace contextRef="#ctx0" brushRef="#br0" timeOffset="4641.823">15194 6805 276 0,'-25'13'104'0,"15"5"-81"0,-4 11 9 16,7-11-2-16,0 8-10 16,7 5-1-16,3 7-5 15,8 2-1-15,6-5-7 16,8-10 0-16,3-6 4 0,8-10 0 16,9-18 2-16,5-10 0 15,3 3 2-15,0 0-5 16,-4 4-1-16,-3 6-2 15,-4 9-1 1,-3 16-1-16,-4 18 2 0,-3 13-1 0,-4 16 0 16,-7-19-3-16,-3 69-2 15,-7-22 1-15,-8 44 1 16,-3 7 1-16,0-11 1 16,-3-8-7-16,-1-13-2 15,4-16-38-15,0-12-14 16,0-13-59-16,7-19-24 15,4-15 21 1</inkml:trace>
  <inkml:trace contextRef="#ctx0" brushRef="#br0" timeOffset="5347.927">13289 1202 192 0,'0'-78'74'0,"-3"59"-58"0,-1-13 18 15,1 20 6-15,-1 12-6 16,1-10 3-16,3 10-12 16,0 19-3-16,3 6-13 15,4 19 3-15,7 22 2 0,4 9 4 16,7 4 1 0,6 9-4-16,15 6-1 0,7-7-2 15,4-18 2-15,2-15-1 16,1-26 0-16,0-28 4 15,7-28 3-15,11-16-1 16,0-25 0-16,-1-35-6 16,1-12 0-16,-4-9-8 0,4-26-3 15,-1 17 1-15,1 5 0 16,-8 13-50-16,-3 28-20 16,-3 19-123-1</inkml:trace>
  <inkml:trace contextRef="#ctx0" brushRef="#br0" timeOffset="5992.157">21294 581 256 0,'-7'-44'96'0,"7"25"-75"0,0 4 8 0,0 12-1 0,3 3-4 16,1 9 3-16,-1 10-9 15,4 6 0-15,0 9-11 16,0 23 0-16,0 9 3 0,-3-22-6 16,-1 43-2-16,5 36-1 15,-5-26 1-15,1-16-1 16,3 20-1 0,0-20-4-16,7 10-2 0,-4-16-37 15,8-2-14-15,0-17-79 16</inkml:trace>
  <inkml:trace contextRef="#ctx0" brushRef="#br0" timeOffset="6277.828">21840 252 316 0,'8'-22'121'0,"-8"22"-95"0,7 19 7 0,-7 3-3 16,0 15-10-16,3 17-2 16,1-1-10-16,-1 16-3 15,1 9-3-15,-4 16-2 0,0-18 3 0,0-11-2 16,-4 33 2 0,1-20-2-16,-1 35-1 15,1-32-8-15,-4 23-5 16,-1-26-29-16,-2 10-10 15,3-16-22-15,-7-9-8 16,0-7-27 0</inkml:trace>
  <inkml:trace contextRef="#ctx0" brushRef="#br0" timeOffset="6591.457">20867 907 248 0,'-7'35'93'0,"7"-29"-72"0,7-3 14 0,-4-3 0 16,8-3-1-16,7-19 2 16,10 3-11-16,18-12-5 15,28-4-11-15,14 1 3 0,11-10 3 16,21 13-5-16,7 2-3 15,-4 1-7-15,8 0 0 16,3 6 0-16,-11 3 2 16,-17 10-1-16,-21-1-1 15,-18 4-17-15,-18 6-9 16,-14 6-41-16,-17 13-18 16,-18 0-50-1</inkml:trace>
  <inkml:trace contextRef="#ctx0" brushRef="#br0" timeOffset="6835.969">21071 1271 236 0,'0'9'88'0,"15"-9"-69"0,20 0 26 15,-32 0 8-15,29-6-9 16,-7 3-2-16,28-13-12 15,28-9-6-15,21-3-14 16,4 0-9-16,-25 3-1 0,-17 15 0 16,27-9 2-16,29 4-6 15,-35-1 1-15,-18 7-59 0,7-10-23 16,-14 9-58 0</inkml:trace>
  <inkml:trace contextRef="#ctx0" brushRef="#br0" timeOffset="7111.996">22916 368 260 0,'4'-35'96'0,"-4"29"-75"0,0-3 23 0,0 9 5 16,0 0-22-16,-7 15-7 15,-4 4-12-15,-3 16-6 0,-7 9-1 16,-7 3-1-16,-7 3 2 16,-1-3-3-16,5 6 0 15,6 13-12-15,11-13-5 0,10 1-17 16,8-4-7-16,10-13-69 16,3-8-45-1,8-4 66-15</inkml:trace>
  <inkml:trace contextRef="#ctx0" brushRef="#br0" timeOffset="7450.118">23209 907 336 0,'-24'19'126'0,"-1"3"-98"0,-17 3 1 0,20-6-7 16,-6-3-15-16,0 9-2 15,3 3-3-15,4-3-2 16,0 3 1-16,7 0-1 0,3 4 2 15,8-4-3-15,3 0-2 16,7 4 2-16,7-4 0 16,7 6-2-16,11 1 2 15,7-1 5-15,6 1 2 16,-2-1 4-16,-1-6 4 16,-3 7 1-16,-11-7 3 15,-7 3 3-15,-14 7 4 16,-10 6-11-16,-18 6-5 15,-15 3-6-15,-9-9-3 16,-5 0-2-16,1-9 1 16,-1-1-37-16,15-12-14 15,7 0-38-15,-7-3-14 0,3-3-32 32</inkml:trace>
  <inkml:trace contextRef="#ctx0" brushRef="#br0" timeOffset="8664.971">16644 7482 240 0,'-3'0'90'0,"-1"0"-70"0,4 0 10 0,0 0-1 16,0 0-9-16,0 7 1 15,7-4-1-15,4 6 0 16,3 7-11-16,3-1-1 0,12 1 2 16,13-6 0-16,14-4 2 15,8-6-4-15,6-6-3 0,8-4-2 16,14-2-3-16,7-1 1 16,-4 1-1-16,-11 2 2 15,-9 1 3-15,-8 9-4 16,-11 0-3-16,-10 9-24 15,-14 13-10-15,-15 3-96 16,-6 0-58 0,-8-3 84-16</inkml:trace>
  <inkml:trace contextRef="#ctx0" brushRef="#br0" timeOffset="8920.866">17078 8119 244 0,'0'28'90'0,"7"-19"-70"0,7-2 13 0,-3-7 1 16,3-7-5-16,7-2 1 16,11-10-9-16,14-6-2 15,17-6-11-15,4-1-3 0,0 1 1 16,-3 6-3-16,3 3-2 15,7 3 0-15,-4 4-1 16,1 5-31-16,-8 1-14 16,1-4-96-1</inkml:trace>
  <inkml:trace contextRef="#ctx0" brushRef="#br0" timeOffset="9595.702">18369 4356 232 0,'-17'0'88'0,"13"0"-69"0,4 0 6 16,0 0-2-16,7 0-4 16,4 0 3-16,10 0-1 15,7-3 2-15,7 0-13 0,8 3 8 16,6 6 4-16,15 4-7 15,13-1-1-15,8 0-4 0,-1 4 1 16,15-4-6-16,11 1-3 16,2-10-1-16,-23 0 1 15,-19 0-8-15,50-3-3 16,-25-4-37-16,29-11-17 16,-29-1-81-1</inkml:trace>
  <inkml:trace contextRef="#ctx0" brushRef="#br0" timeOffset="10555.237">24821 4438 236 0,'0'0'88'0,"0"0"-69"0,4-3 15 0,-4 3 1 15,0 0-9-15,0 0-3 16,0 0-9-16,0 0-4 15,4 0-5-15,-1 0 1 0,11 3 3 16,-3 0 1-16,24 3 2 16,-3 0-2-16,28 1-1 15,-11-1-1-15,29 0 0 16,42-6-4-16,-4 0-3 16,-7-6 2-16,4 0 0 15,11-4-1-15,-4-2-2 0,-11-1 1 16,-3 4 1-16,-4-1-1 15,-10 10 2-15,-14 0-2 16,-18 0-1-16,-11 10-35 16,-17-1-16-16,-8 1-100 15</inkml:trace>
  <inkml:trace contextRef="#ctx0" brushRef="#br0" timeOffset="11594.015">19135 6441 164 0,'3'-28'63'0,"-3"28"-49"0,0-3 22 16,0 3 10-16,0 6-17 0,0 1-6 16,4 30-3-16,-1-2-1 15,8 37-10-15,-4-13 3 0,7 64 2 16,-3-26-3-16,10 60-1 15,-7-35-6-15,7 53-1 16,-7-43-1-16,4 53-2 16,-4-44 1-16,0 22 1 0,-3-34-3 15,6-10 0 1,-6-25-37-16,6-37-16 16,-2-14-68-1</inkml:trace>
  <inkml:trace contextRef="#ctx0" brushRef="#br0" timeOffset="11995.067">19636 6636 264 0,'-11'41'101'15,"11"-41"-78"-15,-3 43 2 0,-1-33-3 0,4 9-5 16,0-7-1-16,14 4-6 16,-3 0-2-16,24-4-4 15,-7-3 2-15,25-9 3 0,-11 0-1 0,18-6 3 16,-14 3-6-16,21-3-1 16,-14 0 0-16,11 6 2 15,-11 0-1-15,3 18 2 16,-14-5-2-16,-3 40 0 15,-7-9-3-15,-11 50 1 16,-3-22-2-16,-15 72 2 16,1-37-2-16,-18 56-1 15,3-37 1-15,-7 24-1 16,4-40 0-16,4 15 0 16,-1-28-5-16,11-3-1 15,0-25-37-15,14-21-16 16,-3-14-85-16</inkml:trace>
  <inkml:trace contextRef="#ctx0" brushRef="#br0" timeOffset="12313.187">20761 7699 232 0,'-7'9'88'0,"7"-9"-69"0,18-3 15 0,-18 3 1 15,14-6-9-15,0-1-1 16,14-11-12-16,-3 2-3 15,21-15-6-15,-11 12-3 0,32-9 0 16,-14 6-1-16,17 3 2 16,-13 3-47-16,13 0-20 15,-13 1-57 1</inkml:trace>
  <inkml:trace contextRef="#ctx0" brushRef="#br0" timeOffset="12642.836">21897 6492 280 0,'-4'-4'107'0,"1"14"-83"0,6 12 4 0,-3-16-4 16,0 28-10 0,0-8 0-16,4 33-4 0,-1-15-1 15,1 47-5-15,0-19-3 16,-1 38 2-16,1-16-2 0,-1 44 2 16,1-32-2-16,3 14-1 15,0-29-2-15,3 15 1 16,1-24-34-16,3-10-15 15,0-13-82 1</inkml:trace>
  <inkml:trace contextRef="#ctx0" brushRef="#br0" timeOffset="13288.465">22412 6720 244 0,'-7'-65'93'0,"7"49"-72"0,-4 0 9 16,1 13 4 0,-4 16-17-16,0 2-6 15,0 1-2-15,-7 12-6 16,-1-3 0-16,-6 10 1 0,4-7 0 16,-12 19 2-16,8-9-3 15,0 24 0-15,3-18-3 16,15 10-1-16,-1-14 1 15,19-2 0-15,-5-7-3 16,18 1 2-16,-6-4 1 16,13 6 0-16,-3-5 0 15,17 11 2-15,-10-8-1 16,17 30-1-16,-10-11 5 16,3 8 4-16,-10-6 4 0,-3 1 4 15,-5-4 4-15,-13 0 2 16,-4-6-4-16,-14 6-1 15,0-9-10-15,-18 3-3 16,4-3-3-16,-10-7-2 16,-1-12 1-16,0-6-1 15,4-7 0-15,-4-18 0 16,4 2-3-16,0-18 2 16,3 3 1-16,8-37 2 15,-1 15-3-15,15-47-2 16,-4 25 2-16,24-62 2 15,-6 27-2-15,24-49-2 16,-10 34 2-16,14-54 0 16,10-33 3-16,-17 27 1 15,-11 26-1-15,-13 30-2 0,-12 33 3 16,-13 21 0-16,-12 34-4 16,-9 32-1-16,-8 22 1 15,-4 19 2-15,5 3 0 16,13-6-1-16,4-7-13 15,7 22-4-15,3-9-29 16,18 19-12-16,-3-19-91 16</inkml:trace>
  <inkml:trace contextRef="#ctx0" brushRef="#br0" timeOffset="13572.301">23424 7078 180 0,'4'-19'68'0,"-4"13"-52"0,0 3 21 0,0 3 9 0,0 0-13 15,-4 9-4 1,1 7-5-16,-1-4-4 16,-3 23-10-16,0-7 5 0,-7 22 2 15,4-12-3-15,-12 31 2 16,5-13-7-16,-11 23-3 15,3-20-3-15,0 10-3 16,4-16-2-16,3-6 1 0,4-6-12 16,4-9-5-16,3-7-41 0,3-10-19 15,1-2-45 1</inkml:trace>
  <inkml:trace contextRef="#ctx0" brushRef="#br0" timeOffset="13796.276">23061 7115 272 0,'-25'29'104'0,"25"-29"-81"0,-7 59 1 0,4-49-5 16,6 15 0-16,1-6 3 16,14 15-3-16,-4-6-1 15,17 29-10-15,-6-7-1 16,10 16 0-16,-6-7-3 15,6 4-1-15,-7-13-1 0,7 7 1 16,-6-17-18-16,2 11-6 16,-2-14-127-1</inkml:trace>
  <inkml:trace contextRef="#ctx0" brushRef="#br0" timeOffset="15175.921">14870 6332 196 0,'0'-47'74'0,"-4"21"-58"0,-3-8 14 16,0 18 3-16,0 4-8 16,-4-4-2-16,-3 0-7 15,-3 1 0-15,-8 2-9 16,-3 4-2-16,-8 6 1 0,-6 6-3 15,-7 6 0-15,-8 7 1 16,4 3 0-16,0 6-2 16,0 9 1-16,-3 10-2 15,-4 6-1-15,0 38 1 16,0 12-1-16,4 10 0 16,6 34 0-16,8 10-3 0,3 28 2 15,7 12 3-15,11 26 1 16,7 2-1-16,14 20-2 15,14-26 1-15,21-25-1 16,22-9 6-16,10-22 4 16,14-31-3-16,28-16 1 15,15-19-3-15,14-19 2 16,20-9-2-16,-3-25 0 16,15-23 3-16,-1-21 5 15,-14-25 4-15,11-47 4 16,-7-13-2-16,-18-28-2 15,-14-28-3-15,-7-10 1 16,-7-31-2-16,-14 10 2 16,3-73-2-16,-31 19 0 0,-26-16-5 15,-27 17 0-15,-29-23-5 16,-38 28-2-16,-22-12 2 16,-31 19 2-16,-35 27-4 15,-8 20-3-15,-24 53-13 16,10 63-5-16,11 50 2 15,7 31 0-15,17 38-14 16,36 3-4-16,35-3-49 16,28-35-23-16,22-25-29 15</inkml:trace>
  <inkml:trace contextRef="#ctx0" brushRef="#br0" timeOffset="18510.72">22087 5930 184 0,'-14'-9'68'0,"14"9"-52"0,-17-6 10 16,13 6 1-16,-6 0-7 15,3 0 1-15,-8 0-6 16,5 0-1-16,-11 0-8 15,3 0-2-15,-17 6 0 0,7 0 0 16,-22 4 0-16,8-1-2 0,-15 13 1 16,-17 12 2-16,18 1 2 15,10-7-3-15,-21 19-1 16,10-9 1-16,-17 12 2 16,18-9-1-1,-4 9 2-15,11-9-4 0,-11 15-2 16,10-6 0-16,-13 13 1 15,13-13-1-15,-13 3 2 16,13-2-2-16,-2 5-1 16,9-9 3-16,1 22 2 15,10-6-2-15,4 15 0 16,3-15-1-16,4 12-2 16,3-12 1-16,1 31 1 15,3-22-1-15,0 16-1 0,-1-19-2 16,1 15 1-16,4-15 3 15,6 25 3-15,1-18-2 16,10 11 0-16,0-14 5 16,21 8 5-16,-7-18-3 15,36 43 0-15,-12-24-4 16,30 15-1-16,-15-18 3 16,49 8 5-16,-24-18-1 15,49 0 1-15,-32-22 1 16,53-9 4-16,-38-13-4 15,66-22 2-15,-42 0-7 16,60-25-1-16,-49 4-2 16,63-33 1-16,-56 11-4 0,70-39 0 15,-63 26-1-15,53-54 1 16,-57 29 0-16,50-63 1 16,-57 41-2-16,46-73 1 15,-53 45-4-15,21-64 0 16,-45 51 1-16,13-41 2 15,-34 41-1-15,-8-25-1 16,-24 41 1-16,-47-42-1 16,-31-24-9-16,-49 16-2 15,-50-10-7-15,-56 6-4 16,-29 13 3-16,8 47 3 16,45 24 10-16,-95-2 3 15,-38 22-4-15,27 53-3 16,40 25-27-16,24 16-12 0,17 28-104 15</inkml:trace>
  <inkml:trace contextRef="#ctx0" brushRef="#br0" timeOffset="20162.039">13060 10768 164 0,'14'-9'63'0,"-7"6"-49"0,4-7 14 0,-8 7 4 16,1-3-5-16,-1 0 1 16,-3-4-4-16,0 1-3 15,-3-1-11-15,-1 1 2 0,-3-7 2 16,0 1-5-16,-4-1-3 0,-3 3 3 15,0 1 2-15,-3 3-6 16,-5 2-1-16,1 4-2 16,-3 3 1-16,-1 0 0 15,-3 3 1-15,-1 10-5 16,1-4 1-16,0 4-2 16,3 2 0-16,1 11 2 15,2 2 0-15,5 13-3 16,-1 12 2-16,4 10 1 15,0 6 0-15,3-7 0 16,4-5 0-16,7-7 0 16,0-3 0-16,7-3-3 15,4-7 2-15,7-5-1 16,-1-4 0-16,8-9 2 0,0-10 0 16,3-9 6-16,4-9 6 15,6-10 0-15,5-6 3 16,3-13-6-16,-1-15-1 15,1-16-2-15,-7 3-1 16,-4 3-1-16,-6 1 0 16,-8 2-2-16,-7 10-2 15,-4 0 1-15,-3 6-1 16,-3 13 2-16,-4 5 1 16,0 11-1-16,0 12 1 15,0 12-4-15,0 10-2 16,0 9-1-16,4 25 3 15,-1 19-2-15,4 10 1 16,0 0 2-16,4 12 2 0,-1 15-1 16,1 4-1-16,3 0 1 15,0 6 1-15,0 7-3 16,4-7 0-16,-4-16 3 16,4-15 3-16,-1-16-2 15,-3-15-2-15,4-17-7 16,0-8-1-16,-4-10-24 15,3-10-7-15,-2-5-40 16,2-11-15-16,1-5-19 16</inkml:trace>
  <inkml:trace contextRef="#ctx0" brushRef="#br0" timeOffset="20508.019">13952 10837 208 0,'7'-12'77'0,"-10"12"-60"0,3 0 15 0,0 3 4 15,0 13-11-15,-4 6-3 16,1 21-1-16,-1 11 1 15,1 2-12-15,-4 4 1 0,0 21 0 16,-4 16-4-16,1 1-2 16,-1 5 0-16,0 13-1 15,1 6-2-15,3-12 1 0,0-13-2 16,0-9-1-16,3-13-2 16,1-15 1-16,-1-16-4 15,4-13 1-15,0-15-33 16,0-16-13-16,4-13-79 15</inkml:trace>
  <inkml:trace contextRef="#ctx0" brushRef="#br0" timeOffset="20791.819">13610 11051 208 0,'-17'-13'77'0,"9"10"-60"0,5-3 21 0,3 6 6 16,0 0-18-16,0 3-4 16,7 6-3-16,7 7 0 15,7 6-10-15,4 15 6 0,7 14 4 16,3 24-8-16,4 19-3 16,7 6-5-16,14 19 0 15,3 16-2-15,-3-16 2 16,-3-9-2-16,-5-6 2 15,-2-10-4-15,-4-16 0 16,-4-18-34-16,0-13-15 0,4-29-89 16</inkml:trace>
  <inkml:trace contextRef="#ctx0" brushRef="#br0" timeOffset="21362.336">14961 10596 156 0,'-14'-44'60'0,"11"28"-47"0,-1-3 21 16,4 19 15 0,4 29-19-1,6 11-1-15,8 17-5 0,3 37-13 16,4 13 4-16,3 2 5 0,0 26-7 15,0 6 0-15,-3-12-5 16,0 12 0-16,-4-3-5 16,-3-13 0-16,-1-18-1 15,-3-10-2-15,0-19 1 16,-3-15-1-16,0-16-9 16,-4-19-2-16,-4-15-56 15,1-19-23-15,-4-16-20 16</inkml:trace>
  <inkml:trace contextRef="#ctx0" brushRef="#br0" timeOffset="21572.324">14887 11643 220 0,'11'3'85'0,"6"0"-66"0,15-3 16 0,-18-3 6 16,15-6-15-16,6-10-3 15,4-9-9-15,6-4-4 16,-2-5-5-16,6-1-4 0,4 4 0 16,4 6-1-16,-1 6 2 0,-3 9-14 15,-4 4-7-15,-10 9-109 16</inkml:trace>
  <inkml:trace contextRef="#ctx0" brushRef="#br0" timeOffset="22535.465">16090 10718 232 0,'4'-44'88'0,"-4"32"-69"0,0-4 15 16,0 13 3-16,0 3-12 15,-4 6-5-15,-3 4-9 16,0 8-5-16,-3 7-3 16,-5 19-3-16,-2 19 1 0,-1 9-4 15,0-3 2-15,4-6 1 16,4-7 2-16,3-9-3 16,7-6 0-16,7-3-1 15,10-10-2-15,8 0 3 16,7-6 0-16,0-3 1 15,6-3 0-15,5-1 2 16,10 1 1-16,10 12-1 16,4 7-2-16,0 5 1 15,-10 1-1-15,-11 0 2 16,-8 3 3-16,-9 3 9 0,-8 3 3 16,-11 10-6-16,-6 2-2 15,-11 1-5-15,-11 3-1 16,-7-10-1-16,-10-5-2 15,-7-1 1-15,0-6 1 16,-1-7-1-16,8-12 2 16,0-9-4-16,6-13 0 15,5-12-1-15,6-16-2 16,7-29 3-16,4-15 2 16,7-12 0-16,7-23-1 15,8-27 1-15,2-7 1 16,8-32 5-16,7-5 4 15,3-16-4-15,-3-7 1 0,-4 29-1 16,-10 9 1-16,-11 22-2 16,-11 31-1-16,-10 29-3 15,-7 43-2-15,-4 35 1 16,0 25 1-16,-6 19-1 16,2 28-1-16,8 10-2 15,4-1-1-15,3-5-5 16,6-7-2-16,12-10-24 15,7-5-8-15,13-11-62 0,15-8-27 16,7-4 21 0</inkml:trace>
  <inkml:trace contextRef="#ctx0" brushRef="#br0" timeOffset="22848.547">17156 11038 228 0,'-22'-9'85'0,"15"5"-66"0,0 1 21 0,4 3 7 0,-1 3-23 16,-3 4-7-1,0 8-9-15,0 10-1 16,0 7-4-16,0 5 0 0,-4 17 3 0,1 24-3 15,-1 7 0-15,-3-1-1 16,4-2 1-16,-1 9-2 16,7 9 2-16,4-12-4 15,4-13-2-15,-1-12-16 16,5-13-5-16,-1-12-30 16,0-10-10-16,0-9-46 15</inkml:trace>
  <inkml:trace contextRef="#ctx0" brushRef="#br0" timeOffset="23133.621">16690 10982 272 0,'-4'-19'104'0,"1"19"-81"0,6 6 7 0,1-3-3 16,3 16-11-16,4 12 1 15,10 4-4-15,7 6 0 16,11 9-7-16,7 22-2 0,3 19 2 16,4 0-3-16,-4 6 0 15,1 10-1-15,-1 5-2 16,0-11 1-16,4-17 1 0,0-12-3 16,-3-12 0-16,-1-13-30 15,-3-12-12-15,-7-13-90 16,0-16-48-1,-4-16 90-15</inkml:trace>
  <inkml:trace contextRef="#ctx0" brushRef="#br0" timeOffset="23437.598">17801 10818 212 0,'-46'44'79'0,"32"-25"-61"0,0 3 21 0,7-12 5 15,0-1-11-15,3 0-2 16,4-2-7-16,4-1-1 16,7-6-12-16,6 0 2 0,8 0 3 15,10 0-4-15,8-3 1 16,-1 0-10-16,0 3-2 15,1 0-1-15,-1 3 2 16,-3 0-1-16,-4 3 2 16,-3-3-53-16,-8-3-21 15,-2 7-74 1</inkml:trace>
  <inkml:trace contextRef="#ctx0" brushRef="#br0" timeOffset="23660.689">17709 11574 272 0,'-3'41'101'0,"10"-38"-78"0,11-3 13 16,-8 0 0-16,15-3-10 16,10-13-1-16,11-6-14 15,3-6-4-15,1 0-5 16,-1 0-4-16,1 9 1 0,3-3 1 15,3 3 0-15,0 3-33 16,1 4-15-16,-4-7-91 16</inkml:trace>
  <inkml:trace contextRef="#ctx0" brushRef="#br0" timeOffset="24215.813">19001 10013 200 0,'-11'-82'74'0,"11"82"-58"0,-3-50 18 0,-1 44 6 15,4-7-12-15,0 4-4 16,4 6-7-16,-4-1-1 16,10 36-9-16,-3-7 2 0,11 44 2 15,-4-13-4-15,7 60 1 16,-7-22-5-16,7 51 0 15,-3-32-1-15,10 43-2 16,-7-37 1-16,15 54 1 16,-12-45-1-16,12-2 2 15,-8-29-9-15,4-15-3 16,-8-10-39-16,1-32-19 16,-4-5-53-1</inkml:trace>
  <inkml:trace contextRef="#ctx0" brushRef="#br0" timeOffset="24604.673">19385 9922 240 0,'-10'0'90'0,"10"0"-70"0,-4 69 8 15,4-57 0-15,4 20-8 16,-1-4-2-16,8 6-2 15,-1-5 3-15,11-1-11 16,-3-9 2-16,10-1 3 0,-7-2 4 0,18-13 2 16,-7 3-4-16,14-6-1 15,-7 0-6 1,10 0-3-16,-7 0 0 16,1 13-1-16,-8-4-2 0,4 29 1 15,-7-7-2-15,-1 42 2 16,-6-20-2-16,-4 44 2 15,-3-22-2-15,-4 41 2 16,-3-25-2-16,-1 41 2 16,-3-32-4-16,0 19 0 15,0-25 1-15,0-12 0 16,0-10-29-16,4-22-13 16,0-9-31-16,6-22-12 15,1-3-43-15</inkml:trace>
  <inkml:trace contextRef="#ctx0" brushRef="#br0" timeOffset="25280.267">20867 10100 208 0,'-7'-43'77'0,"7"43"-60"0,-7-26 15 16,3 23 4-16,1 3-11 15,-1 0-3-15,1 7-8 16,-1-1-4-16,4 19-5 16,0-6 3-16,7 18 2 0,0-5 3 0,11 43 3 15,-4-15-7 1,4 27-3-16,-4-21-3 16,7 44 0-16,-7-25-2 0,7 18-1 15,-7-25 1-15,7 7 1 16,-6-16-6-16,2-9 1 15,-3-13-37-15,-3-10-13 16,-1-2-77 0</inkml:trace>
  <inkml:trace contextRef="#ctx0" brushRef="#br0" timeOffset="25537.385">20560 10737 260 0,'-11'9'96'0,"11"-9"-75"0,7-3 8 0,-7 3-1 15,14-6-8-15,-3 0 0 0,28-7-9 16,-7-3-4-16,24-15-4 16,-10 3-3-16,17-10 1 0,-13 10 1 15,31 9 1-15,-18 4-1 16,12 11-2-16,-15 1-17 15,-1 13-9-15,-9-4-35 16,-1 7-13-16,-10-4-35 16</inkml:trace>
  <inkml:trace contextRef="#ctx0" brushRef="#br0" timeOffset="25805.352">21608 9909 248 0,'-7'10'93'0,"7"-10"-72"0,-4 59 5 0,4-49-3 16,0 24-4-16,0-9 1 16,7 28-5-16,0-12 1 15,7 56-9-15,-3-28-2 0,7 32 1 16,-4-23-3-16,7 41 0 15,-4-25-1-15,8 7 1 0,-7-23-4 16,3 7 0-16,-3-23-19 16,3-8-9-16,-7-4-104 15</inkml:trace>
  <inkml:trace contextRef="#ctx0" brushRef="#br0" timeOffset="26211.062">21840 9749 244 0,'-14'35'93'0,"14"-35"-72"0,-7 41 7 15,4-32 0-15,6 19-6 0,1-6-1 16,6 16-3-16,1-10 1 15,10 3-10-15,-7-6 8 0,15-6 3 16,-5-3-4-16,19-16-1 16,-8 0-7-16,18-13-3 15,-11 4 0-15,7-7 1 16,-6 4-3-16,-4 12-2 16,-8 0 6-16,1 28 3 15,-7-6-3-15,-1 31-2 16,-6-9-2-16,0 60-3 15,-4-23 1-15,-7 48 1 0,-4-23-1 16,1 29 2-16,0-31-2 16,-4 8 2-1,0-21-15-15,0-6-7 0,0-19-56 16,3-16-26-16,1-9-45 16</inkml:trace>
  <inkml:trace contextRef="#ctx0" brushRef="#br0" timeOffset="28151.278">19710 12750 244 0,'-21'3'90'0,"21"-3"-70"0,-18 3 8 0,14-3 0 16,1 0-15-16,-1 0-2 0,1-6 6 15,-1 3 4-15,4-10-11 16,0 4 3-16,7-10 3 16,-3 3-2-16,10-6 0 15,-3 10-4-15,17-7 1 0,-4 3-2 16,12 7 2-16,-5 0 0 15,8 9 1-15,-7 0 2 16,0 9 2-16,-8 0-3 16,-2 10 0-16,-5-3-3 15,-6 22-1-15,-1-7-5 16,-6 25-3-16,0-9 0 16,-8 7 1-16,0-10-3 15,-3-1 0-15,4-5-1 0,-1-10 0 16,1 4 0-16,3-7 0 15,0-6 0-15,10-4 0 16,-3-2 2-16,11-4 0 16,0 1-3-16,21-7 2 15,-8 3 1-15,33-3 2 16,-15 7-1-16,11 5-1 16,-10-5 1-16,6 18-1 15,-10-6 0-15,7 19 0 16,-11-4 0-16,-7 4 2 15,-6-7 1-15,-15 4 3 16,0-7 3-16,-18 1 5 16,1-4-6-16,-15 6 0 0,0-5-4 15,-20 11-3-15,6-8 0 16,-28 18-1-16,11-12-3 16,-11-1 2-16,10 1-19 15,1-7-9-15,6-3-12 16,8-9-4-16,3 0-20 15,11-13-9-15,4-3-68 16</inkml:trace>
  <inkml:trace contextRef="#ctx0" brushRef="#br0" timeOffset="28824.973">20870 12609 256 0,'0'-16'96'0,"0"16"-75"0,-3-22 10 0,-1 19-2 15,4 0-13-15,0 3-2 16,0 3-2-16,0 0 0 16,4 16-6-16,-1-3-2 0,1 18 2 15,-1 1 1-15,4 34 3 16,1-19-3-16,-1 16-2 16,0-16 0-16,3 3-1 15,-3-12-5-15,4-10 1 16,-1 1-2-16,5-14 0 15,-1-2 2-15,7-13 2 16,-4 0-1-16,8-6-1 16,-4 0-30-16,4-3-13 15,-4 0-88 1,4-4-46-16,-7 1 82 16</inkml:trace>
  <inkml:trace contextRef="#ctx0" brushRef="#br0" timeOffset="29110.478">21181 12621 228 0,'-7'7'88'0,"7"-7"-69"0,-11 3 19 15,11-3 6-15,-3 6-19 16,3-6-3-16,0 9-8 15,0-5-1-15,7 24-7 0,0-9 0 0,10 46 4 16,-3-11-4-16,8 27 2 16,-5-15-3-16,8 47 0 15,-4-28-3-15,0 21 1 16,-3-21-4-16,0 12 0 16,-4-18-30-16,0-4-14 15,-4-16-94 1</inkml:trace>
  <inkml:trace contextRef="#ctx0" brushRef="#br0" timeOffset="29907.895">17886 13230 244 0,'-7'9'93'0,"7"-9"-72"0,7 3 5 16,0-3-1-16,7 0 1 15,7 0 5-15,7-3-4 16,8 0-2-16,2 0-13 15,8-3 3-15,11 2 5 0,6 1-9 0,-10 0-1 16,-10 3-4-16,9 0-1 16,-6 0-3-16,7 0-2 15,18 0 3-15,-22-3 0 16,-6 3-1-16,6-3-2 16,-7 0 1-1,-3 3-1-15,-7 0 2 16,-4 0 3-16,-3 0-20 0,-8 6-7 15,-3 0-27-15,-6 4-11 16,-1-4-85 0</inkml:trace>
  <inkml:trace contextRef="#ctx0" brushRef="#br0" timeOffset="30121.974">18073 13691 280 0,'-14'0'107'0,"7"-4"-83"0,0-2 6 16,7 6-1-16,-4 0-9 15,4 0-2-15</inkml:trace>
  <inkml:trace contextRef="#ctx0" brushRef="#br0" timeOffset="30296.873">18048 13687 518 0,'14'10'8'0,"4"2"2"0,10 4 4 0,11 0 1 15,10-4-4-15,11-5-1 16,4-7-4-16,-1-4-1 16,-3-5-1-1,-10 0 2-15,-12-1-3 0,22-2-2 16,14-4 2-16,-6 3 0 15,-12 7-15-15,-10-3-4 16,-7 9-58-16,-8-3-26 16</inkml:trace>
  <inkml:trace contextRef="#ctx0" brushRef="#br0" timeOffset="32848.125">16277 13534 240 0,'-3'-13'90'0,"6"10"-70"0,4 6 4 0,-3 4-5 16,6-1-4-16,4 6 1 15,4-2 0-15,3-1 3 16,7 1-11-16,1-4 2 0,-1-6 3 15,4-6 2-15,-1 2 0 16,1-11-5-16,-4 2-4 16,1-2-1-16,-5 8-1 15,1 7-2-15,-4 7 1 0,0 18 0 16,-3 6 1-16,0 16-2 16,-1 22 1-16,-3 16-2 15,0-7 2-15,-3 10-4 16,0 6 0-16,3 6 1 15,0-9 0-15,-4-9 0 16,5-10 2-16,-1-13-3 16,0-8 0-16,-4-11 1 0,1-11 2 15,0-4-19 1,-4-13-6-16,0-12-28 16,0-3-12-16,0-13-66 15</inkml:trace>
  <inkml:trace contextRef="#ctx0" brushRef="#br0" timeOffset="33163.682">17212 13534 200 0,'4'-6'74'0,"-4"6"-58"0,0 6 23 0,0-3 7 16,0 6-17-16,0 1-6 0,0 15-6 16,0 3-1-16,0 16-8 15,0 19-1-15,0 9 3 0,-4 3-4 16,1 3-1-16,-1 7-2 16,0 9-3-16,1-3 1 15,3-9-1-15,0-7 0 16,0-12 0-16,0-13 0 15,0-9 0-15,0-10-33 16,0-15-13-16,0-7-83 16</inkml:trace>
  <inkml:trace contextRef="#ctx0" brushRef="#br0" timeOffset="33422.824">16997 13647 280 0,'0'0'107'0,"0"0"-83"0,3 3 2 0,1 0-6 15,3 3-9-15,7 7 1 16,4 15-3-16,-1 22 0 16,8 13-5-16,0 6-1 0,3 9 3 15,4 19-3-15,7 13 0 16,6-6-1-16,1-4-2 15,4 0 1-15,-5 7-1 16,-2-16-33-16,-8-13-13 16,-3-18-87-1</inkml:trace>
  <inkml:trace contextRef="#ctx0" brushRef="#br0" timeOffset="33977.015">15752 15340 232 0,'-22'-19'88'0,"15"7"-69"0,0-14 8 0,4 20 1 0,3-3-15 16,3-1-2-16,8 4-5 15,3 3 1-15,14 3-4 16,15 3 3-16,13-3 0 0,11 6 2 16,0-12 0-16,11-3 2 15,17-1 1-15,7-9-3 16,4 1 0-1,0-4-5-15,14 0-2 0,0 3 2 16,-11 0 2-16,-10 3-2 16,-4 7-2-16,-10 0 2 15,-11-1 0-15,-14 1-1 16,-14 3-2-16,-11 2-41 16,-10 4-18-16,-15 4-74 15</inkml:trace>
  <inkml:trace contextRef="#ctx0" brushRef="#br0" timeOffset="34858.556">16969 15515 252 0,'-14'10'93'0,"14"-7"-72"0,7 0-4 16,0 0-5-16,3 4 2 15,4-4 3-15,4-3 5 16,3-3 1-16,4-4-12 16,0-2 4-16,-1-4 5 0,1 1-5 15,0-4 0-15,-1 7-5 16,5 6-1-16,-1 6-1 15,0 6 2-15,0 10 1 0,-3 12 1 16,0 16-2-16,-4 19-1 16,-4 9-5-16,-3-2-3 15,-3-8 0-15,0 7 1 16,3 1-1-16,3-1-1 16,1-10-35-16,3-5-16 15,0-23-113 1</inkml:trace>
  <inkml:trace contextRef="#ctx0" brushRef="#br0" timeOffset="35610.971">20031 14509 252 0,'0'3'96'0,"0"-3"-75"0,3-6-1 16,-3 6-4-16,4-3-3 16,-1 3 2-16,11-3 3 15,-3-1 3-15,28-2-11 16,-7 0 1-16,28-16 2 0,-15 9-3 16,22-21 2-16,-10 9-7 15,35-13-3-15,-18 4-1 16,14 2-1-16,-18 4 2 0,19 0 1 15,-19 6-1 1,11 3 1-16,-17 3-2 16,-1 7-1-16,-10 0-15 0,-7 6-5 15,-7-1-8-15,-4 8 0 16,-7-1-1-16,-6 3 1 16,-5 0-15-1,-3 0-5-15,-3 4-50 16</inkml:trace>
  <inkml:trace contextRef="#ctx0" brushRef="#br0" timeOffset="36437.339">21015 14772 248 0,'0'38'93'0,"0"-38"-72"0,4 28 0 16,-4-22-2-16,3-2 4 15,1 2 6-15,3-12 0 16,0 6 0-16,10-19-16 0,-3 9-3 0,11-8-3 16,-4 2 1-16,8 0 0 15,-5 4-2-15,8 5-1 16,-4 1 1-16,4 25 3 16,-7-3-2-16,3 24 1 15,-3-2-3-15,-1 15 0 16,-6-9-3-1,3 31-2-15,4 23 3 0,-8-14 0 16,1-12-4-16,-7-25 1 16,-1-9-42-16,1 0-19 15,3 2-97 1</inkml:trace>
  <inkml:trace contextRef="#ctx0" brushRef="#br0" timeOffset="48910.005">15893 13678 228 0,'-7'-16'85'0,"7"16"-66"0,-7-18 10 0,3 18-1 0,0 0-3 16,1 3 13-1,-1-6-6-15,1-1-16 16,-1 4-1-16,8 13-1 0,6 21-5 16,1 4-1-16,0-10-2 15,13 26 1-15,-2-7 0 16,9 31 1-16,-3-15-4 16,8 40-1-16,6 23-1 15,-14-42 1-15,-7-8-4 16,4 11 0-16,-4-11-1 15,1-4 0-15,-5-16-29 16,-3-9-14-16,4-6-105 16</inkml:trace>
  <inkml:trace contextRef="#ctx0" brushRef="#br0" timeOffset="49604.485">16531 15625 228 0,'-14'-25'88'0,"7"22"-69"0,3-10 11 0,1 10-2 16,3 0-5-16,0 0-2 16,3 0 4-16,5 0 1 15,2 3-13-15,4 6 8 0,-3 3 2 16,-1-2 2-16,5 21 0 0,-1-9-8 15,3 37-2-15,8 23-9 16,-7-20-2-16,-4-12-2 16,10 28-2-16,-6-15 1 15,10 22 1-15,-7-20-6 16,8 4 1-16,-8-16-52 16,4-6-21-16</inkml:trace>
  <inkml:trace contextRef="#ctx0" brushRef="#br0" timeOffset="50490.458">20518 14826 200 0,'3'-38'74'0,"-3"38"-58"0,-3-34 12 16,-1 30 2-16,4-5-7 16,0 0 1-16,0-1 0 15,0 7 2-15,0 6-14 16,0-3 4-16,4 25 4 0,-1-3-2 15,11 22 1-15,-3-9 3 16,13 24 1-16,-2-12-10 16,13 44-5-16,-7-19-8 15,11 13 0-15,-7-19 0 16,3 3 2-16,-7-13-3 16,0 7 0-16,-3-16-45 0,-4-3-22 15,-3-10-82 1</inkml:trace>
  <inkml:trace contextRef="#ctx0" brushRef="#br0" timeOffset="51224.941">24959 12167 280 0,'-11'6'104'0,"11"-6"-81"0,-17 35 5 16,13-29-2-16,-6 25-6 16,3-6 0-16,-4 38-4 15,4-16-2-15,-4 50-8 16,1-25 0-16,-1 47 1 0,4-21-6 15,-3 55-2-15,3-37 2 16,0 47 1-16,-1-47-3 16,5 32 1-16,-1-39 0 15,4-8 0-15,0-17-16 16,4-15-4-16,-4-15-58 16,0-20-27-16,0-6-14 15</inkml:trace>
  <inkml:trace contextRef="#ctx0" brushRef="#br0" timeOffset="51524.565">24395 12324 272 0,'-18'-51'101'0,"18"51"-78"0,0-3 13 0,0 3 2 15,0 3-13-15,0-3-5 0,7 19-5 16,0-6 0 0,18 34-8-16,-8-10 2 0,29 32 2 15,-10-15-2-15,24 55 2 0,-11-18-6 16,32 41-3-16,-17-32-1 16,31 29-1-16,-25-32-5 15,15 10 1-15,-21-29-25 16,10-6-10-16,-11-15-42 15,-6-17-16-15,-12-8-24 16</inkml:trace>
  <inkml:trace contextRef="#ctx0" brushRef="#br0" timeOffset="51807.584">25284 12584 248 0,'-22'22'93'0,"22"-22"-72"0,-7 6 20 0,7-6 7 16,0 0-17-16,0 0-3 16,7-9-10-16,0 2-3 15,18-15-9-15,-4 7-4 0,32-20-1 16,-10 7 1-16,20 0 1 15,-14 3-1-15,15-4-2 16,-15 4-2-16,11 13-1 16,-10-1-51-16,-8 7-22 0,-7 0-60 15</inkml:trace>
  <inkml:trace contextRef="#ctx0" brushRef="#br0" timeOffset="52033.846">25425 12976 268 0,'10'22'101'0,"-10"-22"-78"0,43-7 17 16,-40 7 5-16,25-15-13 16,-6 2-1-16,20-21-18 15,-7 12-8-15,15-16-3 0,-12 10-2 0,19-7 0 16,-11 4 0-16,17 3 0 15,-13 3-42-15,6-10-17 16,-10 7-82 0</inkml:trace>
  <inkml:trace contextRef="#ctx0" brushRef="#br0" timeOffset="52572.837">26384 11828 216 0,'-39'19'82'0,"39"-19"-64"0,-28 9 9 16,21-6 0-16,-7-3-5 15,3 0 1-15,-3 0-6 16,4-3 0-16,-1-6-10 16,1 0 0-16,10-13 3 0,0 3 5 15,10-25 3-15,1 16-1 16,28-38 2-16,-8 16 1 16,26-1 2-16,-11 14-8 15,10 24-3-15,-10-2 2 16,-4 49 4-16,-6-9-7 15,-12 47-1-15,-3-12-5 16,-14 50-1-16,1-26-1 0,-19 61-2 16,4-29 1-16,-11 37 1 15,4-37-3-15,7 19 0 16,0-32-1-16,18-12 0 16,-4-18 0-16,17-26-2 15,-2-7 0-15,27-40 3 16,-7 0 4-16,29-34 3 15,-15 6-5-15,15-16 0 16,-15 9-6-16,8-2-1 16,-15 5-35-16,-3 4-13 15,-7 9-18-15,-14 7-9 16,-4 2-50 0</inkml:trace>
  <inkml:trace contextRef="#ctx0" brushRef="#br0" timeOffset="53673.05">23562 11913 208 0,'0'-119'79'0,"0"119"-61"0,11-41 17 0,-11 31 3 0,0 7-9 16,0-3 0-16,0 12-7 15,0-3-4-15,7 35-10 16,0-7 8-16,17 54 4 0,-6-16-2 16,28 91 0-16,-11-41-10 15,39 126-3-15,-21-70-3 16,53 114-2-16,-32-82 3 16,25 78 0-16,-29-81-1 15,26 22 1-15,-26-57 0 16,8 13 3-16,7 3-5 0,-15-47-3 15,-10-38-2 1,-11-28 3-16,-3-31 0 16,-7-32 3-16,-7-2-3 0,35-29 0 15,-14 3 1-15,35-16 2 16,-17 4-1-16,63-19-1 16,-36 6-2-16,68-19 1 15,-39 10 3-15,57-16 1 16,-47 13-4-16,57-13 1 15,-49 12 0-15,63-31 2 16,-56 22 1-16,56-15 1 16,-56 18-2-16,27 4 1 15,-44 12-2-15,20 9-1 0,-35 7 1 16,-7 6-1-16,-22 3 0 16,-13 3 0-16,-18 6 2 15,-11-2 3-15,-10 2 0 16,-11-15 0-1,-3 6-1-15,-14-38 0 0,-4 10-2 16,-21-53 1-16,-1 21-4 16,-41-100 0-16,14 47 1 15,-43-131 2-15,25 68 1 16,-71-125 3-16,-38-137-5 16,77 221-1-16,25 67 0 15,-28-16 2-15,25 47-1 16,-12 31-1-16,19 25-2 15,-4 38 1-15,14 9 1 0,-7 29 0 16,11 0 0-16,-15 12 0 16,11 0 0-16,-10 0 2 15,10 3-3-15,-11 4 0 16,11-7 1-16,-45 16 2 16,20 0-1-16,-56 31 2 15,28-13-2-15,-84 51-1 16,49-22-2-16,-110 75 1 15,71-41 1-15,-99 63 0 16,85-47-29-16,-67 47-13 16,74-43-128-1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46:07.3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16845 1998 224 0,'-3'-9'85'0,"3"9"-66"0,-4 0 3 16,4 0-3-16,-3 0-6 15,3 3 0-15,-4 10-3 16,1-10-1-16,-1 12-5 16,0-2 2-16,1 15 0 0,-1 0 0 15,4 38-1-15,0-9-1 16,4 30 0-16,-1-14 2 16,8 74 1-16,-4-34-3 15,11 97-1-15,-8-44-1 16,15 113 1-16,-7-72-2 0,17 110 2 15,11 75-4-15,-11-94 0 16,-10-85 1-16,10 169 2 16,7 64-1-16,1-26 2 15,-1-13-4 1,-3-81-2-16,-14-97 4 0,13 154 1 16,8 75-3-16,-14-13 1 15,-7-3 0-15,-8 6 2 16,-6 10-1-16,-4 3-1 15,4 6-2-15,-4-3 1 16,3-15 1-16,1-26 2 16,3-28-1-16,0-9 2 0,0-35-4 15,0-34-2-15,0-29 2 16,0-34 0 0,-3-22-26-16,-4-22-11 0,0 3-87 15</inkml:trace>
  <inkml:trace contextRef="#ctx0" brushRef="#br0" timeOffset="901.128">11151 791 228 0,'-14'-37'88'0,"14"37"-69"0,-14-16 13 0,11 16 2 16,3 0-16-16,0 0-4 16,3 16-9-16,8 21-2 15,-1 7-1-15,1-9 3 0,17 34 4 16,-7-13 8-16,22 54 7 16,-12-22-4-16,26 46-2 15,-15-33-8-15,25 21-4 0,-17-25 1 16,13-9 2-16,-14-19-2 15,8-16 1-15,-15-9 4 16,4-28 2-16,-11-4 4 16,8-49 3-16,-12 5-5 15,8-43 1-15,7-53-10 16,-18 30-2-16,-7 14-3 16,-3-42-2-16,-7 29-8 15,-1-13-5-15,-3 29-53 16,0 2-21-16,7-5-79 15</inkml:trace>
  <inkml:trace contextRef="#ctx0" brushRef="#br0" timeOffset="1800.04">21805 512 248 0,'0'6'93'0,"0"-6"-72"0,4 22 3 0,-4-15-3 16,3 18-2-16,1-10 1 15,3 42-5-15,-4-7-1 16,4 28-8 0,0-18 0-16,4 47 4 0,-4-23-6 0,7 26 0 15,-3-22-2-15,-1 21-2 16,1-24 1-16,0 19-1 15,-4-20-33-15,3-8-13 16,-3-14-85 0</inkml:trace>
  <inkml:trace contextRef="#ctx0" brushRef="#br0" timeOffset="2115.553">22204 352 296 0,'0'0'112'0,"0"13"-87"0,0 28 0 16,0-41-7-16,0 34-2 16,0-15 2-16,0 22-5 15,3 21-3-15,1 4-5 16,-1-9-2-16,1 21 1 0,-1-9-2 15,1 53 1-15,0-25-2 16,-1 16 2-16,1-15-2 16,-4 18 2-16,0-22-4 0,3-3 0 15,-3-16-15-15,0-19-4 16,0-6-25-16,-3-15-12 16,-1-10-73-1</inkml:trace>
  <inkml:trace contextRef="#ctx0" brushRef="#br0" timeOffset="2432.894">21311 1139 252 0,'0'10'93'0,"0"-10"-72"0,14 0 9 16,-14 0-1-16,15 9-4 16,-5-9 2-16,18 0-4 15,-6 0-2-15,48 0-11 16,-17-9-4-16,35 2-2 0,-17-2-5 16,49-7 1-16,-29 4 2 15,22-4 1-15,-25 7-1 16,22-10 1-16,-25 9-2 15,-1-2-1-15,-17 2-32 16,-14 4-16-16,-11 6-95 16</inkml:trace>
  <inkml:trace contextRef="#ctx0" brushRef="#br0" timeOffset="2749.312">21442 1647 220 0,'-7'3'85'0,"7"-3"-66"0,17-3 19 0,-17 3 3 0,15-6-10 16,-5 3-1-16,40-7-8 15,-12 4-2-15,36-3-11 16,-14-1-3-16,46 1-2 16,-25-4-2-16,25 4 1 0,-21 0-2 15,24-1 2-15,-21 1-15 16,11-1-5-16,-21 1-73 16,-4-10-32-16,-4-3 9 15</inkml:trace>
  <inkml:trace contextRef="#ctx0" brushRef="#br0" timeOffset="3934.487">7119 2384 220 0,'-11'-3'85'0,"11"3"-66"0,-7 9 3 0,4-6-3 16,3 7-6-16,0 2 0 16,3 1-3-16,4-4-1 15,4-6-5-15,3-12 8 0,11-10 5 16,14-22-1-16,17-9 1 15,11-12-5-15,7 2 0 16,7 10-5-16,18 3-2 16,3 9-2-16,1 10 0 15,-8 15-2-15,7 13 2 0,1 10-2 16,-12 12 2-16,-10 15 0 16,-10 20 3-16,-11 12-3 15,-11 0 0-15,-10 0-3 16,-7 0-1-16,-7-3-19 15,-4 3-9-15,-7-7-45 16,0-5-17-16,4-16-24 16</inkml:trace>
  <inkml:trace contextRef="#ctx0" brushRef="#br0" timeOffset="4503.488">7204 2083 176 0,'-21'9'68'0,"14"1"-52"0,3-1 17 16,0-3 6-16,4 4-18 16,0 2-6-16,4 4-1 15,0-6 3-15,3-1-9 16,7-3 2-16,7-12 1 0,7-3 0 15,14-7 3-15,8-3-3 16,6-6 1-16,11-6-5 16,25-4-2-16,14-12 4 15,3 0 2-15,29-6-4 0,10 9-2 16,18 9-2-16,21 13-3 0,3 10 1 16,25 12-1-1,-10 6-3-15,14 22 2 16,-15-3 1-16,8 13 0 15,-11 0 0-15,-17 6 2 16,3 15-1-16,-18 16-1 16,-21 13 3-16,-10-6 0 15,-8-4-1-15,-13 1-2 16,-15 2 3-16,-35-21 2 16,-14-10-48-16,3-3-21 15,4 12-72 1</inkml:trace>
  <inkml:trace contextRef="#ctx0" brushRef="#br0" timeOffset="5749.524">8901 5551 168 0,'-11'-10'66'0,"0"10"-52"0,1 0 12 0,3 0 4 15,0 0-14-15,0-6-1 16,0 6-7-16,3-9 0 15,4 6-5-15,7-7 0 0,7-2 1 16,11-1 4-16,10-3 5 16,4 4-1-16,14-1 1 15,10 4-1-15,8 9 2 0,0-3-1 16,-8 6 0-16,-6 6 4 16,-12 10 1-16,-9 16 2 15,-15 9 2-15,-4-10-10 16,-13 26-2-16,-4 27-8 15,-11 8-4-15,-6 2 3 16,-8-9 1-16,0-13-3 16,1-9 1-16,3-13 2 15,3-3 1-15,7-12-1 16,4-10-2-16,11 0-4 16,6-6 0-16,8-6 0 0,7-4 2 15,3 1-1-15,7-4 1 16,4 1 2-16,7 5 2 15,7 1-1 1,0 6-1-16,-4 9 1 16,-7 13-1-16,-10 6 0 0,-11 4 2 15,-10-1 8-15,-8 0 3 16,-10 1-2-16,-10 11-1 16,-11 1-6-16,-4-3-3 15,-4-7 2-15,-2-2 2 16,-5-7-2-16,-6-3-2 15,-7-7-3-15,-4 1 1 16,-4-10 1-16,8-6 2 16,6-3-6-16,4-3 1 0,11-13-12 15,7-3-6-15,10-3-10 16,11-13-4-16,7-3-10 16,7-15-2-16,18-20-78 15</inkml:trace>
  <inkml:trace contextRef="#ctx0" brushRef="#br0" timeOffset="6201.651">10252 7046 292 0,'-36'-9'110'0,"19"3"-86"0,-18-4 5 0,20 7-3 16,-2-6-15-16,-1-4-1 15,1-5-4-15,-1-8 1 16,4-8-4-16,3-10 0 0,8-12 1 15,6-10 0-15,8-3 0 16,10 3 0-16,14 6 0 16,11 1 0-16,7 2 0 15,3 4-5-15,1 19 1 16,3 15 0-16,3 19 0 0,1 15 2 16,-1 17 1-16,-6 27-1 15,-4 23-2-15,-7-1 1 16,-4 1 1-16,-7-1-1 15,-3-2-1-15,-4 2 1 16,-3-9-1-16,-4-12-29 0,-3-13-10 16,-1-16-107-1</inkml:trace>
  <inkml:trace contextRef="#ctx0" brushRef="#br0" timeOffset="6603.74">11412 6542 252 0,'-10'0'93'0,"6"0"-72"0,4 0 7 0,0 0-2 0,4-3-5 15,3-1-1-15,3-2-6 16,8 0-1-16,10-4-8 15,15 1-1-15,10 0 2 0,7 2-3 16,-1-2 0-16,1 9 1 16,4-3 0-16,3 3-18 15,4 0-7-15,-4 0-56 16,-4-6-23-16,-10 6-10 16</inkml:trace>
  <inkml:trace contextRef="#ctx0" brushRef="#br0" timeOffset="7280.134">13014 5842 188 0,'4'-21'71'0,"-4"21"-55"0,-4-44 9 0,4 25-1 16,-4-6-1-16,1-10 3 0,-1 13-3 15,1 3-2 1,-4-6-11-16,0 3 0 0,-4-6 3 16,-3-9-1-16,0 5 3 0,0 7-4 15,0 6-1-15,-4 4-4 16,0 5 1-16,-3 4-2 15,-3 15 2-15,-5 4-4 16,-2 9-2-16,-5 19 2 16,-2 15 0-1,2 7-4-15,1 9 1 0,3 19-2 16,8 19 0-16,-1 2 4 16,7 11 1-16,8 24-4 15,10-3-1-15,7-9 1 16,10 0 2-16,15-3-2 15,7-26 0-15,3-21-1 16,4-22 0-16,3-10 0 0,8-12 0 16,10-19 2-16,3-13 2 15,1-9 3-15,-7-19 2 16,-8-9 5-16,-7-10 3 16,-6-5-4-16,-8-5 1 15,-7-2-5-15,-10-3 1 16,-8-7-3-16,-6 1 2 15,-11 6-4-15,-11 9 0 16,-10 9-1-16,-14 23 1 16,-11 15-2-16,-4 16 2 15,4 18-4-15,4 7-2 16,7 9-1-16,10 20 0 16,11-4-17-16,7-4-7 15,10-11-14-15,11-7-6 16,14-16-71-1,18-22-54-15,7-24 65 0</inkml:trace>
  <inkml:trace contextRef="#ctx0" brushRef="#br0" timeOffset="7716.838">13850 6332 260 0,'-3'0'96'0,"3"0"-75"0,3-7 8 0,1 7-3 16,6 0-8-16,8 0 2 0,10 0-9 15,11 0-2-15,10 0-5 16,4-3-3-16,4-3 2 0,-1 6-2 15,8 0 2-15,6-3-2 16,4-3-1-16,-3 2 1 16,-4-2-1-1,-7 0-55-15,-7-4-23 0,0-2-45 16</inkml:trace>
  <inkml:trace contextRef="#ctx0" brushRef="#br0" timeOffset="8255.325">15469 5347 240 0,'-10'-3'90'0,"10"3"-70"0,-4 0-5 16,8 12 33-1,3 4-18-15,3 9-4 16,4 16-7-16,4 34-11 15,3 4-1-15,0 8 3 0,1 29-6 16,-8-9-2-16,0-25-1 16,0 46-1-16,-3-31 0 0,3 38 2 15,3 25-1-15,-3-19-1 16,1-15-13-16,-5-45-6 16,-3-18-37-16,4-10-13 15,-4-9-51 1</inkml:trace>
  <inkml:trace contextRef="#ctx0" brushRef="#br0" timeOffset="9786.421">16736 6009 192 0,'0'-3'71'0,"0"3"-55"0,7 0 9 15,-7 0 1-15,3 0-6 16,1 0 0-16,10 3-2 15,11 3-2-15,6 0-8 16,8 0 1-16,-3 1 2 0,-8-1-2 16,18-3 2-16,-8 0-6 15,29-6-1-15,-14 0-2 0,25 0 1 16,-15 0 0-16,8-4 1 16,10 4-2-16,-31 3 1 15,-8 0-4-15,-7 7-2 16,-7-1-75-16,-6 13-35 15,2 9 4 1</inkml:trace>
  <inkml:trace contextRef="#ctx0" brushRef="#br0" timeOffset="10041.801">16940 6670 208 0,'-21'32'77'0,"21"-32"-60"0,14 18 13 0,-14-8 3 0,11-4-6 16,0 0-1-16,13-6-6 15,-3 0 0-15,15-6-11 16,20-10-3-16,11 4 0 0,7-4-3 16,-17 4 0-16,-11 2 1 15,13 1 0-15,-9 3-11 16,20-4-3-16,-13 4-57 15,28-10-23-15,-22 4-22 16</inkml:trace>
  <inkml:trace contextRef="#ctx0" brushRef="#br0" timeOffset="11140.433">18648 5868 192 0,'0'-10'74'16,"0"10"-58"-16,-4-6 7 0,4 6-1 0,0-3-10 15,0 3 1-15,0-7-4 16,0-2 0-16,14-3-5 16,-3-4 4-16,28-12 2 0,-7 3-1 0,20-7 2 15,-9 7-2-15,17 0 2 16,-14 12-4-16,17 17 1 15,-10 5-1-15,4 29 3 16,-12-10-3-16,-6 22 1 16,-7-3-3-1,-18 47 0-15,-3-19-3 0,-22 45 1 16,4-26-4-16,-14 40 0 16,7-27 3-16,-4 31 1 15,4-25-1-15,7-3 1 16,3-16-2-16,18-16 2 15,-3-15 4-15,31-19 4 16,-6-4 0-16,20-24 1 16,-10-3-6-16,39-16-2 15,-18-1-2-15,24-5 1 0,-17 3 2 16,11-1 2-16,-18 1-30 16,21 0-14-16,-17 6-50 15,10-3-19-15,-14-4-11 16</inkml:trace>
  <inkml:trace contextRef="#ctx0" brushRef="#br0" timeOffset="11800.045">20563 6300 124 0,'0'0'46'0,"0"0"-35"0,-3 0 16 0,3 0 5 16,0 0-2-16,0 0 0 15,0 0-4-15,0 0-1 16,0 0-14-16,0 0-2 0,0 3-2 15,0 1 3-15,7 2 4 16,0-3-2-16,14-3 3 16,-3 6-2-16,21-3 0 15,-8-3-1-15,15 7 2 16,-7-7-7 0,7 0-4-16,-7 0-2 0,14 0 1 15,-11 0-1-15,14-7-1 16,-10 7 3-16,7-9 0 15,-7 6-61-15,-4-7-27 16,-6 4-38 0</inkml:trace>
  <inkml:trace contextRef="#ctx0" brushRef="#br0" timeOffset="12699.485">22080 5792 216 0,'0'-19'82'0,"0"19"-64"0,-3-3 13 16,3 3 1-16,0 0-11 15,0 0-1-15,-4 7-8 16,1-4-2-16,-4 9-6 16,-4 10-3-16,1-3 0 0,3-3-1 15,-4 9 0-15,-3 9 0 0,3-12 2 16,4 3-1-16,0 0-1 15,0-3 1-15,7 3-1 16,0-6-3-16,7 6 2 16,0-6-1-16,18-3 0 15,-4-4 2-15,25-5 0 16,17-1-3 0,-17 0 2-16,-7 0 1 0,10 13 2 15,-6-3-1-15,13 15-1 16,-10-6 1-16,11 13-1 15,10 12 0-15,-15 0 2 16,-9 7 8-16,-8 6 5 16,-14-4 2-16,-10-18-1 15,-4-7 0-15,-11 1 0 0,1-7-6 16,-18 3-2-16,0-6-2 16,-11 4 1-16,7-7-6 15,-14 0-1-15,8-4-2 16,-22-2-2-16,7-3 7 15,-18-7 3-15,11-3-30 16,-3-12-10-16,10 9-30 16,7-19-10-16,7 0-49 15</inkml:trace>
  <inkml:trace contextRef="#ctx0" brushRef="#br0" timeOffset="12971.205">22257 5773 256 0,'-21'-6'96'0,"21"6"-75"0,0 0 6 0,0 0-2 16,3 0-7-16,1 0-1 15,13-3-5-15,15-6-2 16,3-4-6-16,4-3-3 0,14-5 0 15,11-5-1-15,3 4 2 16,0 4-1-16,-18 5 2 16,-7 4-4-16,1-4 0 15,6-6-67-15,-17 4-30 16,-8-1-18 0</inkml:trace>
  <inkml:trace contextRef="#ctx0" brushRef="#br0" timeOffset="13588.358">21562 2522 216 0,'-7'-19'82'0,"3"19"-64"0,1-3 0 15,3 3-3-15,3 0-5 16,4 0 4-16,7-3 4 16,11-3 3-16,17-7-11 15,11-15 8-15,7-7 2 0,7-5-2 16,22-1 0-16,13 9-6 16,-3 7-2-16,3 7-4 15,7 18 1-15,1 9-4 16,-5 19-2-16,-9 10 0 15,2 3 1-15,-2 3 1 16,-5-4 1-16,-9 17-24 16,-8 2-12-16,-7 10-76 15,0-3-69-15,-4 0 56 16</inkml:trace>
  <inkml:trace contextRef="#ctx0" brushRef="#br0" timeOffset="14291.465">23139 6789 228 0,'-14'-9'85'0,"14"9"-66"0,-15-19 12 0,12 19 1 16,-1-12-11-16,1 2-1 15,-1-18-8-15,1 9-2 0,6-18-6 16,1 5 2-16,14-15 0 0,-4 16 4 15,21-35 1-15,-7 16 3 16,18-16 2-16,-11 10-7 16,29 8-3-16,-15 8-3 15,15 27 0-15,-15-2-2 16,0 43-1-16,8 19 3 16,-11 3 2-16,-11 9-2 15,-10-8-2-15,-4-7-9 16,0-1-5-16,-3-8-33 15,3-16-15-15,-3 0-74 16</inkml:trace>
  <inkml:trace contextRef="#ctx0" brushRef="#br0" timeOffset="14742.863">24412 6153 244 0,'-24'16'93'0,"24"-16"-72"0,-4 12 7 16,4-12 0-16,0 6-11 16,0-2-2-16,11 5-2 15,-1 0-1-15,29-9-6 16,-7 7-4-16,24-17-1 0,22-5 1 15,6-7 1-15,12 0-1 16,2 3-2-16,-6 3 1 16,-7 4-1-16,-8 2 0 15,1 1 2-15,-7 2-25 16,-8-2-12-16,-6 9-90 16,-8-3-43-16,-10 3 84 15</inkml:trace>
  <inkml:trace contextRef="#ctx0" brushRef="#br0" timeOffset="15208.23">25636 5341 220 0,'22'-69'82'0,"-5"28"-64"0,11-15 15 15,-13 40 2-15,6-3-9 16,7 7-1-16,14 8-3 16,8 20-2-16,3 31-10 15,-4 6 0-15,-7 10 3 0,-10 22-1 16,-7 18 1-16,-15-6-5 15,-10 4-3-15,-14 5-2 16,-7 14 0-16,-11-11-2 16,4-30-1-16,3-17 3 15,-6 26 0-15,-1 16-6 16,7-10 0-16,8-22-1 0,9-13 2 16,8-12-1-16,11-18 1 15,0-4 0-15,34-16 0 16,26-12 4-16,0-13 3 15,3-9-2-15,3-3-2 16,4-6-33-16,-21 15-16 16,-10 0-40-16,10-6-15 15,17-19-2 1</inkml:trace>
  <inkml:trace contextRef="#ctx0" brushRef="#br0" timeOffset="15641.518">27086 5457 264 0,'-7'-19'101'0,"-7"19"-78"0,-14 9-2 15,10 1-5-15,-13 9-6 16,-8 12 2-16,-4 16-2 16,1 6 1-16,14-12-6 15,3-10-1-15,0 10 0 0,4-9-5 16,7-1 1-16,0-9 0 15,14 6 0-15,7 3-3 16,11-6 2-16,13 1 1 16,1-11 2-16,-4 4-3 15,22 6 0-15,17 13 1 16,-4-4 2-16,1 10 3 16,-1-3 2-16,4 0 1 0,0-4 0 15,-7-2 2-15,-10-4 1 16,-11-3 1-16,-15-6 2 15,-13 7 4-15,-11-4 1 16,-18 0-6-16,-6-6-3 16,2-1-5-16,-16 11-2 15,-22 14-1-15,-14 1 1 16,-11-6-4-16,4 0 0 16,7-16-12-16,7-13-7 15,10-12-36-15,22-10-13 16,3 1-77-16</inkml:trace>
  <inkml:trace contextRef="#ctx0" brushRef="#br0" timeOffset="15881.743">27065 5375 292 0,'0'-15'110'0,"4"11"-86"0,10 4 0 15,-7 0-6-15,3 0-11 16,8-3-2-16,10-6-2 16,11-7 0-16,21-9-2 15,14-9 2-15,4-1 0 0,-4 1-4 0,0-1 1 16,0 7-5-16,-3 3-1 16,-8 6-46-16,-10 3-18 15,-18 7-48 1</inkml:trace>
  <inkml:trace contextRef="#ctx0" brushRef="#br0" timeOffset="17729.899">12294 8241 276 0,'64'-9'104'0,"-36"6"-81"0,25-4 7 0,-18 4-3 16,22-3-4-16,13 0 1 16,1-1-7-16,17 1 0 15,21 0-10-15,4 0 7 0,14-1 3 0,21-2-5 16,-3-4-2-16,24-2-5 16,8-4-2-16,10 0-1 15,10-3 1-15,-3-3 0 16,18 0 1-16,-14 0 0 15,10 3 2-15,-7 3-3 16,-7 3 0-16,-4 4-1 16,-17 2-2-16,-18 7 1 15,-42 6 1-15,-25-3-50 16,11 10-19-16,-7 2-97 16</inkml:trace>
  <inkml:trace contextRef="#ctx0" brushRef="#br0" timeOffset="18828.231">11984 9232 252 0,'-4'-3'96'0,"1"6"-75"0,-4 3 14 0,0-3 3 15,0 4-13-15,0-4-3 0,0 3-3 16,-1 0-3-16,5 1-8 16,-1-4-5-16,4-3 0 0,4 0-4 15,3 0 0-15,4-3 7 16,10-1 6-16,14-2 0 15,18-3 1 1,7-1-3-16,0 1 1 0,3 6-4 16,4 3 1-16,4 3-1 15,0 6 3-15,-8 7 1 16,-7 3 3-16,-13 15 2 16,-8 16-1-16,-10 10-5 15,-15 12-4-15,-6-9-3 16,-11 3 0-16,-7-7-2 15,-7 7-1-15,-1-6 3 0,1-7 2 16,4-9-2-16,2-10-2 16,1-12-7-16,11 0-1 15,6-6 3-15,11-3 2 16,4-4-1-16,10-3 2 16,8-3 1-16,2 0 2 15,5 4-3-15,-1 2 0 16,0 10 1-16,1 0 2 15,-4 3-1-15,-8 0-1 16,-6 3 3-16,-7 3 0 16,-11 0-1-16,-11 10 1 15,-6-1-2-15,-8 4 2 16,-7 9-2-16,-3-6-1 0,-7-3 3 16,-8 3 0-1,-6-10-1-15,-4-5-2 16,4-4-6-16,6-6-1 0,8-4-21 15,7-2-7-15,14-7-17 16,14-6-6-16,7-9-12 16,14-16-6-16,7-13-52 15</inkml:trace>
  <inkml:trace contextRef="#ctx0" brushRef="#br0" timeOffset="19215.844">13543 10307 264 0,'-3'16'101'0,"-4"-13"-78"0,-8-3 15 0,5 0 4 15,-1-9-14-15,-3-1-1 16,-3-2-7-16,-1-10-3 15,4-13-9-15,3-12-1 0,4-6 0 16,4-3 1-16,6-1 0 16,11 4-2-16,11 3 1 15,10 6-4-15,8 6 0 16,2 10-1-16,5 12 1 0,-1 7-2 16,-3 18 2-16,0 10-2 15,3 12-1-15,4 20 1 16,-7 2 1-16,-4 7-1 15,-3-13 2-15,-3 3-2 16,-8-10-1-16,-4 1-26 16,1-13-12-16,-4-6-23 15,0-6-10-15,1-10-67 16</inkml:trace>
  <inkml:trace contextRef="#ctx0" brushRef="#br0" timeOffset="19686.923">14587 9840 288 0,'4'0'110'0,"3"0"-86"0,11-9 11 0,-8 3 1 0,8 2-11 15,3-2-2-15,4-3-13 16,3 9-6-16,4-10-3 16,6 10-1-16,8-3 0 0,7-3 2 15,0 3 3-15,0-3-15 16,0-7-8-16,0-6-38 15,-7-3-16-15,3-6-59 16</inkml:trace>
  <inkml:trace contextRef="#ctx0" brushRef="#br0" timeOffset="20414.769">15416 8840 260 0,'-21'3'99'0,"21"-3"-77"0,-7 3 11 0,7-3 2 16,-3 0-12-16,3 0-1 15,7 0-4-15,7 0 0 16,7 3-9-16,11-3 6 0,7 0 2 16,6 0-3-16,5-3 2 0,3-3-9 15,7-3-2 1,7 2-1-16,0 4 0 0,-7 3-2 15,-4 6 1 1,-10 16 0-16,-7 29 1 0,-11 18-2 16,-7 6 1-16,-3 16-2 15,-8 18-1-15,-6 4 1 16,-4-6 1-16,0-10 1 16,-4 0 1-16,1-3-5 15,3-6 1-15,0-16-20 16,3-6-9-16,1-13-27 15,3-9-10-15,0-9-82 16</inkml:trace>
  <inkml:trace contextRef="#ctx0" brushRef="#br0" timeOffset="20897.689">16856 9204 280 0,'7'3'107'0,"0"3"-83"0,10 4 10 16,-9-4 2-16,9 0-9 15,8 0 1-15,7 1-9 16,6-4-1-16,5 0-11 16,3-3-2-16,10 3 1 0,8-3-3 15,6 0 0-15,-3 0-1 0,-7 0 1 16,-3 0-2 0,-8 6-1-16,-10 1-19 0,-7-1-10 15,-8 3-80-15,1 10-36 16,-15-3 24-1</inkml:trace>
  <inkml:trace contextRef="#ctx0" brushRef="#br0" timeOffset="21108.295">17071 9812 260 0,'-11'34'96'0,"15"-24"-75"0,10-1 14 0,-3-9 3 0,6-3-5 15,8-6 3 1,10-4-18-16,18-2-6 0,14-4-7 16,4 9-6-16,-1 1 0 0,1 9 1 15,3 0 2-15,11 9-39 16,-4 1-14-16,0 9-92 16</inkml:trace>
  <inkml:trace contextRef="#ctx0" brushRef="#br0" timeOffset="22351.65">18468 9251 204 0,'-11'3'77'0,"11"-3"-60"0,-3-3 10 15,3 3 1-15,3-3-5 16,1-1 0-16,6-2-1 16,-2 0-2-16,9 0-10 15,-3-1 2-15,11 7 2 0,-4 0-3 16,21 4 1-16,-6-1-5 15,17 3-2-15,-7-3-2 16,10 3 0-16,-10-3-2 16,10 1-1-16,-13-1 3 15,6 3 2-15,-10-3-42 16,0 3-17-16,-8 1-81 16</inkml:trace>
  <inkml:trace contextRef="#ctx0" brushRef="#br0" timeOffset="22862.555">19544 8771 248 0,'7'-16'93'0,"-7"16"-72"0,3 0 7 0,-3 0 0 16,0 0-11-16,0 7 1 15,-3 5-11-15,-1-2-2 16,-3 12-3-16,0-4-2 0,-7 23 1 0,4-10-1 16,-4 16 0-16,3-9 0 15,0 6 2-15,4-10-3 16,7 1 0-16,0-7-1 16,14-3 0-16,-3-3 2 15,17-6 0-15,-7-4 0 16,29 4 2-16,-8-3-3 15,22-1 0-15,-15 1-1 16,11 6 0-16,-11-4 2 16,4 10 0-16,-10-6 6 15,-1 22 4-15,-7-10 6 16,-7 16 4-16,-6-12 3 16,-8 2 3-16,-4-5-3 0,-10-4-2 15,0-3-9 1,-10 0-3-16,-1-6-5 15,-10 3-3-15,3-3 0 0,-20 3 1 16,6-4-1-16,-21 1-1 16,7-3-13-16,-3-3-4 15,6-4-22-15,4-3-10 16,4-3-18-16,7-12-6 16,3 3-49-1</inkml:trace>
  <inkml:trace contextRef="#ctx0" brushRef="#br0" timeOffset="23121.855">19533 8668 252 0,'-14'-4'96'15,"14"4"-75"-15,0 4 1 0,0-4-3 0,4 6-7 16,-1-3 1-16,8 6 1 15,-4-2 4-15,11-1-10 16,-1 0-2-16,18-3 0 0,-6 0-1 16,20-3 0-16,-7 0-3 15,11 4-2-15,-10-1 3 16,13 3 0-16,-10 0-61 0,21 4-25 16,-11-4-41-1</inkml:trace>
  <inkml:trace contextRef="#ctx0" brushRef="#br0" timeOffset="23522.887">20729 9724 272 0,'-17'-3'104'0,"17"3"-81"0,-22-9 12 0,19 9 0 0,-8-7-12 16,1 1-1-16,-4-13-13 15,3 7-3-15,0-23-4 16,1 4-2-16,3-16 1 0,3 9 1 16,11-12 3-16,-3 3-2 15,21-13 0-15,-4 4 1 16,18 0 2-16,13-4-3 15,-2 19-2-15,-8 26 0 16,-10 21-1-16,-7-3 2 16,3 31 1-16,-3-8-1 15,-1 30 1-15,-3-9-2 16,1 25 2-16,-5-9-2 16,4-4 2-16,-3-12-20 15,3-6-6-15,-3-6-32 16,10-16-15-16,-3-4-62 15</inkml:trace>
  <inkml:trace contextRef="#ctx0" brushRef="#br0" timeOffset="23912.472">21855 9119 272 0,'-18'3'101'0,"18"-3"-78"16,-7 10 2-16,7-10-3 0,0 6-10 16,0-3-2-16,10-3-1 15,-2 6-1-15,13-6-4 16,-4 0-3-16,26-6 2 0,-8 0-2 16,25-7 2-16,-11 4-2 15,18-10 2-15,-14 3-15 0,14-9-7 16,-14 6-41-16,14-3-18 15,-14 4-33 1</inkml:trace>
  <inkml:trace contextRef="#ctx0" brushRef="#br0" timeOffset="24530.468">22941 8323 224 0,'-3'-16'85'0,"3"7"-66"0,3-7 8 16,1 6-2-16,3 1-2 16,7-10 1-16,11 4-2 0,10-1 1 15,11 10-13 1,3 12 3-16,-10 6 3 0,-7-2 1 15,3 24 1-15,7 29-7 0,-17-7-4 16,-4-2-2-16,-7 18 1 16,-3-16-3-16,-8 32 0 15,-3-16-1-15,-14 22 1 16,4-18-4-16,-22 5 0 16,7-18 1-16,-17 15 2 15,10-21-1-15,0 5 2 16,4-18-7-16,10 0 1 15,4-13-4-15,18-5 0 16,-4-11 6-16,25-5 2 16,-4-1 1-16,21-3 1 15,-10-3-2-15,24-6 2 16,-10-3-2-16,25 3 2 16,-15-3-2-16,11-4 2 0,-10 4-20 15,-1-3-6-15,-10-1-34 16,3 1-16-16,-10-1-61 15</inkml:trace>
  <inkml:trace contextRef="#ctx0" brushRef="#br0" timeOffset="25099.975">23830 8341 268 0,'-21'-9'101'0,"17"6"-78"0,4-3-2 0,0 3-5 16,4-4-6-16,7-2 2 15,3-4 0-15,10 1 2 16,12-4-7-16,17 7 5 0,-1 6 3 15,5-4 4-15,-8 14 3 16,-6 2-6-16,-5 3-1 16,-9 14-5-16,-12-1 1 15,-10 9-4-15,-7 7-2 0,-7 15 0 16,-3-6-1-16,-4-6-2 16,0-6-2-16,3-10 1 15,4-3-1-15,7-6-5 16,7 6 1-16,7-9 0 15,4 0 2-15,3-1 1 16,4 1 1-16,-1 3 0 16,4 6 0-16,4-3 0 15,0 6 0-15,3 6 0 16,-7-2 2-16,-6-4-1 16,2 13-1-16,-6-7 5 15,-7 7 4-15,-4-6-1 16,-14 2 3-16,-15 10-6 15,1-6-1-15,4-10 0 16,-19 13 0-16,5-3-2 0,-29 12-2 16,14-12-26-16,-14 3-10 15,14-13-33-15,0-2-11 16,11-8-66 0</inkml:trace>
  <inkml:trace contextRef="#ctx0" brushRef="#br0" timeOffset="27021.489">15212 8504 168 0,'-18'7'66'0,"18"-7"-52"0,-17 12 17 0,13-5 4 16,-7-4-8-16,4 6-3 16,-3-9-10-16,-8 6-1 15,-3-6-8-15,-4 0 1 0,1-6 4 16,-5 6-2-16,-2 0 1 16,-1 0-1-16,7 10 0 15,4-7-4-15,-7 9-1 16,-8 13-1-16,1 4-2 0,0-1 1 15,3 0-1 1,0 3 0-16,1-2 2 16,-1-1 1-16,4 6 3 0,-1 4-3 15,1 6 0-15,0 15-3 16,3 1-1-16,1-7 1 16,2 7 2-16,1-7-3 15,4-3 0-15,-1 4 1 16,4 5 2-16,7 7-1 15,3 3 2-15,4-6 2 16,7-1 4-16,8-2-4 16,2 6-1-16,8 6-2 15,7 13 1-15,-1-7-4 0,5-6 0 16,-1 0 3-16,0 3 3 16,-3 4-4-16,0-4-3 15,-4-6 7-15,-3-22 4 16,-4-6 0-16,18 0 2 15,21 6 3-15,3-13 1 16,4-6-4-16,-18-12-1 16,-10-3-2-16,35-7 0 15,-17 0-4-15,35-6-1 16,-22 0 3-16,29-6 1 16,38-7-1-16,-6-6 1 15,-36 7-2-15,18-16 0 16,0-10-1-16,-4-3 0 0,-6-3 0 15,-8 4 0 1,-14-4-2-16,-10-6 1 0,-4-1 0 16,-4-14 3-16,-3-14-3 15,-3 4-2-15,-8 3 2 16,-10-10 0-16,-8-5 1 16,-9-14 2-16,-12 7-1 15,-13 0 2-15,-18-31-4 16,-15-1 0-16,-10 10-1 15,-17-9-2-15,-29-13 1 16,11 34-1-16,18 26 0 16,-54-32 0-16,22 29-5 0,-32-7 1 15,-32 10-5-15,39 49-1 16,25 7-6 0,-11 32-3-16,21-1-9 15,-3 35-5-15,-3 19-13 0,23-10-4 16,16-6-101-1</inkml:trace>
  <inkml:trace contextRef="#ctx0" brushRef="#br0" timeOffset="28990.277">19173 8320 212 0,'-14'-19'82'0,"14"19"-64"16,-14-19 9-16,11 16-2 0,-4-13-4 15,0 7-1-15,-7-10-4 0,-1 6-2 16,-13-12-8-16,3 3-2 0,-20 0 0 16,6 4 2-1,-14 11 3-15,4-2-4 0,-4 28-1 16,10-10-2-16,-13 26-2 15,10-10 1-15,-14 22 1 16,11-3-3-16,-11 37 0 16,14-15 1-16,-4 22 2 15,12-13-1-15,-1 50-1 0,7-27 1 16,7 46-1 0,4-34-3-16,18 49 2 15,-1-36 1-15,43 55 0 16,-7-43 2-16,42 63 1 15,-18-54 1-15,68 25 0 0,-33-43 0 16,72 46 0-16,-40-49 6 16,61 5 4-16,-47-34-3 15,54-6 1 1,-50-19 2-16,49-22 3 16,-45-13-5-16,35-27 1 0,-39 2-4 15,14-50 0-15,-35 10-1 16,21-35 2-16,-31 13-1 15,13-57 0-15,-28 25 1 16,1-49 1-16,-26 33-3 16,-6-52-3-16,-15 37 0 15,-7-54-1-15,-10 45-2 16,-14-10-2-16,-4 28 1 0,-18-9 1 16,1 22-1-16,-33-12 2 15,12 24-2-15,-36-12 2 16,14 25-4-16,-63-44-2 15,24 26-14-15,-67-39-6 16,36 29-19-16,-71-32-6 16,46 35 5-16,-46 25 6 15,42 16 12-15,-28 41 8 16,39 2-12-16,0 23-6 16,32-4-80-1</inkml:trace>
  <inkml:trace contextRef="#ctx0" brushRef="#br0" timeOffset="30263.623">13229 12386 188 0,'-35'19'71'0,"14"-10"-55"0,-7 7 13 0,13-10 2 16,1 1-5-16,0-4-1 16,0-3-9-16,3-3-5 0,1-7-6 15,6-9 1-15,4-6 0 0,7 3 4 16,8-6 1-16,6-3 3 16,10 3 2-16,8 3-1 15,4 12 4 1,2 7-5-16,5 6 2 15,-1 9 2-15,-3 19 1 0,-4 19-4 16,-6 10 1-16,-12 2-5 16,-6-2-1-16,-7-1-6 15,-8 1-1-15,-6 2-1 16,-4-2 1-16,-4-4-2 16,0-9-1-16,4-6 3 15,0-13 2-15,7 3-9 0,4-9-2 16,6-4 1-16,8-2 2 15,7-4 0-15,3-2 1 16,7-4 2-16,1 0 0 16,-1 0-3-16,-3 6 2 15,-4 1 3-15,0 2 1 0,-3 1 5 16,-8 12 3 0,1-3 0-16,-11 3 3 15,-7 3-5-15,-4 7-1 16,-10 9-4-16,-3 3-1 15,-8 6-1-15,-10-3-2 16,-8-3 1-16,-2-3 1 16,-5-6-1-16,4-7-1 15,8-3 1-15,6-6 1 16,7-12-25-16,7-1-10 16,8-9-23-16,10-9-7 0,7-1-18 15,7-12-6-15,11-6-37 16</inkml:trace>
  <inkml:trace contextRef="#ctx0" brushRef="#br0" timeOffset="30640.422">14284 13227 260 0,'-11'0'96'0,"4"-4"-75"0,-10-5 12 0,6 3 2 16,-3-4-10-16,-4-2 0 15,-6-13-10-15,-1 0-4 16,4-13-6-16,3-15 1 0,11-7 0 16,7 4 2-16,11-1 2 15,6 7-3-15,8 3 1 16,3 16-5-16,0 6-2 15,4 15 2-15,4 13 0 16,2 13-1-16,1 22 1 16,0 15 0-16,0 3 1 15,-4-2-5-15,-3-1 1 16,0-9 2-16,-4 0 1 0,-4-10-30 16,1-2-14-16,-4-1-59 15,4-3-25-15,-4-3 7 16</inkml:trace>
  <inkml:trace contextRef="#ctx0" brushRef="#br0" timeOffset="30985.695">15007 11919 308 0,'-14'0'115'0,"11"6"-89"0,6 13-6 0,4 0-8 15,7 12-2-15,7 7 4 16,8 12-3-16,6 16 1 15,-3 31-7-15,-1 3-1 0,1 4 0 16,3 12-2-16,4 3-2 16,0-19 1-16,0-9 1 15,0-19-12-15,-8-15-6 16,-6-16-29-16,-11-16-11 16,-7-16-75-16</inkml:trace>
  <inkml:trace contextRef="#ctx0" brushRef="#br0" timeOffset="31168.562">14982 12766 284 0,'15'9'107'0,"2"-9"-83"0,19-13 4 16,-19 7-4-16,15-3-16 15,3-7-2-15,8-6-2 16,9 0 0-16,12 0-2 0,6-3-10 0,-2 0-5 15,-1-3-119 1</inkml:trace>
  <inkml:trace contextRef="#ctx0" brushRef="#br0" timeOffset="31629.463">15967 12048 280 0,'-18'-25'107'0,"8"15"-83"0,-8 1 17 0,7 6 2 0,1 3-21 16,-1 3-7-1,1 16-9-15,-1 6-3 16,0 3-1-16,1 6-2 0,3 13 1 0,0 7-1 16,3 5 2-16,1 1-3 15,3-10 0-15,7 3 1 16,7-12 0-16,7-10-3 15,11-2 2 1,7-4-1-16,3-10 0 0,0-5 0 16,1-1 0-16,2 1 0 15,5-1 0-15,3 0 2 16,-4 7 0-16,-3-3 8 16,-7-4 7-16,-4 7 8 15,-14-4 6-15,-7 1-5 16,-10 2-2-16,-11 1-6 15,-11 3-2-15,-7 6-11 0,-6 0-1 16,2 3-2 0,-2 4 2-16,-5-1-1 0,-6 4-1 15,-11-7-15-15,-3-3-5 16,6-6-25-16,4-4-12 16,8-12-33-16,13-9-16 15,11-16-18 1</inkml:trace>
  <inkml:trace contextRef="#ctx0" brushRef="#br0" timeOffset="31858.301">15801 12023 324 0,'-7'-13'121'15,"3"4"-95"-15,4-17 7 0,0 11-3 0,4-10-8 16,6-13-1-16,12 0-11 15,9 4-4-15,8-4-4 16,7 4-4-16,0 3 1 0,0 5 3 16,0 11 1-16,-4 5-32 15,0 10-13-15,4 3-85 16,0 13-66 0,-4 6 72-16</inkml:trace>
  <inkml:trace contextRef="#ctx0" brushRef="#br0" timeOffset="32185.345">16729 12866 264 0,'-25'63'99'0,"18"-41"-77"0,-4 0 18 0,4-16 4 15,0 0-10-15,-3-6-2 16,3-9-16-16,-4-10-7 15,4-12-6-15,0-7 4 0,3-3 3 16,4-6 1-16,4-3 1 16,3-6-2-16,4-7 1 15,3 6-6-15,7 7-3 16,4 9-1-16,3 13 1 0,4 16-1 16,3 21-1-16,4 19 1 15,-1 7 1-15,-2 2-1 16,-5 7 2-16,-2 6-24 15,-5 7-8-15,-2-4-26 16,-1 7-10-16,-4-13-82 16</inkml:trace>
  <inkml:trace contextRef="#ctx0" brushRef="#br0" timeOffset="32561.309">17223 12104 304 0,'-18'16'112'0,"14"-7"-87"0,4 1 11 0,0-10-2 16,0 6-13-16,4-3-1 16,7-3-1-16,6 0 0 15,11-3-10-15,11-3-8 0,11 2-1 0,-1-5 0 16,0 0 2-16,1 2 1 15,-4 1 1-15,-4 3-51 16,0 3-20-16,-6 0-88 16</inkml:trace>
  <inkml:trace contextRef="#ctx0" brushRef="#br0" timeOffset="32774.281">17339 12590 304 0,'-7'16'115'0,"14"-13"-89"0,18-3-3 0,-11 0-6 15,14-3-11-15,7-4-1 16,8-5 0-16,3-4-1 16,6-3-2-16,12 1-2 0,3-1 1 15,0 0-59-15,-7 10-25 16,-4-1-40-1</inkml:trace>
  <inkml:trace contextRef="#ctx0" brushRef="#br0" timeOffset="33356.509">18461 12110 220 0,'-50'35'85'0,"50"-35"-66"0,-31 22 14 0,24-19 2 16,0 3-12-16,3 0-3 15,11-2 4-15,0-1 2 16,21-6-14-16,-6-1 6 0,16-5 5 0,-6 3-12 15,32-4-6-15,-11 1-3 16,21 0-2-16,-14 5 2 16,10 4 3-16,-13 0-15 15,13 4-8-15,-17-4-62 16,7-10-25-16,-11 10-19 16</inkml:trace>
  <inkml:trace contextRef="#ctx0" brushRef="#br0" timeOffset="33731.605">19071 11464 288 0,'-3'-9'107'0,"3"9"-83"0,21-25 4 0,-18 22-2 15,19-7-8-15,-5 4 1 16,33 12-4-16,-8 1 1 15,18 30-9-15,-11-5 7 0,8 30 5 16,-11-11-4-16,-4 52 0 16,-7-25-5-16,-14 32-1 15,-3-22-3-15,-15 31-1 16,1-25-3-16,-11 6 1 16,0-18-4-16,-4-1 0 15,1-18 1-15,3-13 2 16,3-9-8-16,11-16-1 0,-3 3 4 15,13-21 1-15,-3-1-1 16,25-12 2-16,-7-1 3 16,24-2 3-16,-10 0-2 15,11-10-2-15,-11 9-47 16,10-5-21-16,-10 2-94 16</inkml:trace>
  <inkml:trace contextRef="#ctx0" brushRef="#br0" timeOffset="34258.467">20024 11537 312 0,'-14'0'118'0,"14"0"-92"0,-7 6 4 0,7-6-3 15,0 3-9-15,0-3-1 16,7-3 2-16,0 0 0 16,14-4-10-16,-4 4-3 0,26 3 0 15,-8 0-3-15,18 13 0 16,-14-1 3-16,0 10 3 16,-8-3-4-16,-10 19-1 15,-3-10-2-15,-11 28 1 16,-3-12 0-16,-11 10 1 15,3-11-5-15,-3-5 1 16,4-7-2-16,3-2 0 0,0-7 0 16,14 0 0-16,-4-10 2 15,15 10 0-15,-4-6 0 16,11 6 2 0,-7-3-3-16,13 6-2 15,-6-3 2-15,3 9 2 0,-6-3 0 16,-5 10-1-16,-3-1 7 15,-10 4 3-15,0-6-1 16,-15 2 0-16,1-5-5 16,-15 2-3-16,4-9 2 15,-7 3 0-15,3-3-4 16,-17 1-1-16,7-8-32 16,-4 1-15-16,4-3-24 15,10-7-9-15,4 1-62 16</inkml:trace>
  <inkml:trace contextRef="#ctx0" brushRef="#br0" timeOffset="34597.346">21442 11276 296 0,'-14'-25'112'0,"14"25"-87"0,-14 0 4 16,14 0-2-16,-11 10-12 16,8-4 0-16,3 16-9 15,0-3-2-15,3 31-2 16,1-9-2-16,10 18 3 0,-4-9 0 15,8 29 1-15,-4-17-2 16,7 29 1-16,-3-22-4 16,7 0 0-16,-4-9-37 15,0-13-16-15,-4-3-86 16</inkml:trace>
  <inkml:trace contextRef="#ctx0" brushRef="#br0" timeOffset="34834.35">21124 11844 276 0,'-17'6'104'0,"17"-6"-81"0,10-6 3 0,-10 6-4 16,18-6-8-16,-4-1 2 16,21-5-3-16,-6 2 2 15,16-5-8-15,-9 2-2 0,17 1-1 16,-11-4 0-16,32 6 0 15,-18 1-2-15,15-7-2 16,-15 4-28-16,4-10-11 0,-10 0-58 16,6-16-67-1,-13 4 45-15</inkml:trace>
  <inkml:trace contextRef="#ctx0" brushRef="#br0" timeOffset="35114.862">21964 11176 312 0,'-7'28'118'0,"7"-28"-92"0,7 28 4 15,-7-21-5-15,7 2-9 16,0 0 1-16,18-2 2 0,-4-1 0 16,18-3-10-16,-8 0 8 0,12 0 5 15,-8 1-5-15,4 8 1 16,-7 1-2-16,-4 27-1 15,-7 1-5-15,-7 22-4 16,0-13-1-16,-10 57-1 16,-1-23-5-16,-10 10 1 15,4-22 0-15,-1 7 2 16,1-23-39-16,6 1-16 16,1-13-135-1</inkml:trace>
  <inkml:trace contextRef="#ctx0" brushRef="#br0" timeOffset="37410.984">15480 14628 204 0,'-4'-9'77'0,"-3"2"-60"0,4-2 10 16,3 3 1-16,-4 6-8 16,4 0-1-16,0 0-3 15,0 0 0-15,-3 6-8 16,-1 3-5-16,-3 7 0 0,-3 6 4 16,-5 13 4-16,-2 8-2 15,3 8 0-15,0-1-3 16,-1 0-1-16,5 0-3 15,-1-6 1-15,4 0-2 16,0-6-1-16,7-4 1 0,0-6-1 16,4-6-5-16,3-3 1 15,7-6 2-15,4-4 1 16,10-3 1-16,7-3 0 16,4 4 0-16,3 2 0 15,4 7-3-15,0 6 2 16,-4 15 1-16,1 4 2 15,-1-3-1-15,-7 2 2 16,-3 1-2-16,-7-6-1 16,-8 2 1-16,-6-2 1 15,-8-1 1-15,-3 1 1 16,-10-4-2-16,-4-3 1 16,-4-3 0-16,0-3 1 0,-6-9-2 15,-5 3-2-15,-2-13 1 16,-5-6-1-16,1-7 0 15,3-5 2-15,4-1-1 16,7-3-1-16,7-6-2 16,10-3-1-16,8-10 2 15,7-15 0-15,3-22 1 16,3-7 0-16,4-3 0 16,-3-18 2-16,0-19 3 15,-4 6 4-15,-7-10-2 16,-4-9-2-16,-3 10-2 0,-7 18 0 15,-3 16 0-15,-4 19 1 16,-4 16-2-16,-3 15-2 16,-4 13 1-16,0 12 1 15,-3 13-1-15,4 12-1 16,-1 17-2-16,4 21 1 16,7 12-1-16,3 1-2 15,4-4-26-15,7-6-10 16,7 1-77-1,11-14-58-15,3 7 69 16</inkml:trace>
  <inkml:trace contextRef="#ctx0" brushRef="#br0" timeOffset="37832.223">16471 15519 252 0,'-35'0'96'0,"17"0"-75"0,-13-4 8 15,16 1-3-15,-9-6-8 16,3 0 2-16,3-13-5 0,0-13-1 15,4-15-8-15,4-7 3 0,6-2 3 16,8-7 0-16,3 0 1 16,10-6-1-16,8 6 0 15,10 10-6-15,8 21-4 16,-1 23-1-16,0 24 1 16,1 17-1-16,-5 11 2 15,-6 17-2-15,-4 21 2 16,-3 7 0-16,-4-7 3 15,-3-15-5-15,0-7-1 16,-4-12-22-16,0-19-10 0,0-6-33 16,0-19-11-1,7-12-55 1</inkml:trace>
  <inkml:trace contextRef="#ctx0" brushRef="#br0" timeOffset="38385.632">17254 14644 252 0,'-7'0'93'0,"4"0"-72"0,-1 0 7 0,4 0 0 15,0 0-6-15,0-3-1 0,4 0-3 16,6-4 1-16,8 1-10 15,10 0-1-15,15-1 2 0,2 1-4 16,5-3-1-16,-1 6 0 16,1-4-1-16,-1 7-2 15,7-3-2-15,-6 3 1 16,-4 3 1-16,-8 4-12 16,-9 2-3-16,-12 4-49 15,-6 2-19-15,-11 10-47 16</inkml:trace>
  <inkml:trace contextRef="#ctx0" brushRef="#br0" timeOffset="38600.201">17473 15211 276 0,'11'22'104'0,"3"-22"-81"0,10-9 12 0,-9-1-2 16,6 1-14-16,3-13-3 15,5-3-9-15,9 0-3 16,8 0-2-16,4-3-2 0,3 9 1 16,-4 0-12-16,0 6-5 15,-6 4-80 1,-1 0-80-16,0-4 49 16</inkml:trace>
  <inkml:trace contextRef="#ctx0" brushRef="#br0" timeOffset="39230.675">18644 14405 220 0,'-10'-3'82'0,"10"3"-64"0,0-6 13 16,0 6 3-16,3-3-7 16,1 0-1-16,13 0-8 15,-2 0-3-15,20-4-9 16,-7 4 3-16,18-3 1 0,-7 0-3 15,7-1 1-15,-8-2-5 16,5 6 0-16,-12-3-1 16,12-4-2-16,-8 1 3 15,4-1 2-15,-7 1-24 16,3-4-10-16,-7 4-111 16</inkml:trace>
  <inkml:trace contextRef="#ctx0" brushRef="#br0" timeOffset="39556.277">19477 13584 236 0,'-7'-3'88'0,"7"3"-69"0,-7 6 6 0,7-6 0 0,0 6-5 16,0 1 0-16,3 15-2 16,1-4-1-1,10 39-9-15,-3-13-3 0,6 28 1 0,-3-13-3 16,11 57 0-16,-7-28-1 16,13 28-2-16,-6-25 3 15,14 47 0-15,-11-31-4 16,7 6 1-16,-6-22 0 15,2-13 0-15,-6-15-25 16,0-16-8-16,-4-13-98 16</inkml:trace>
  <inkml:trace contextRef="#ctx0" brushRef="#br0" timeOffset="40201.919">20161 13838 200 0,'4'-25'74'0,"-4"25"-58"0,3-25 14 0,-3 22 1 0,0-7-10 15,0 4-1-15,0-7-8 16,0 4 0-16,0-7-7 16,0 4 4-16,0-7 3 0,0 0 0 15,-3 0 3-15,-1 1-6 16,-3-11-1-16,-3 4 2 16,3-9 1-16,0 12-1 15,-4-6 1-15,0 6-2 16,1 3 2-16,-1 3-6 15,-3 16-3-15,0 0-1 16,-4 22-1-16,4-3 0 16,-7 19 2-16,3-1-3 0,1 48-2 15,3-19 2 1,7 34 0-16,3-18 1 16,15 56 2-16,-4-32-3 0,14 48-2 15,-3-38-1-15,17 12 3 16,-7-27 0-16,21-10 1 15,-6-22-3-15,10-22 2 16,-11-7 3-16,11-24 3 16,-11-3 4-16,11-35 2 15,-11 3 1-15,8-19 2 16,-8 7-5-16,-7-10-1 16,-6 7-4-16,-19-7-1 15,1 3 1-15,-18 1 0 16,0 5 0-16,-14 7 2 0,3 9-3 15,-28 13-2 1,11 0-20-16,-22 16-10 0,12-4-29 16,-5 19-11-1,11-9-76-15</inkml:trace>
  <inkml:trace contextRef="#ctx0" brushRef="#br0" timeOffset="41254.153">15300 16318 196 0,'-11'-9'74'0,"8"9"-58"0,-1 3 18 15,4-3 6-15,0 6-17 16,0 0-4-16,4-2-1 16,3-4 0-16,4-4-9 15,10-5 3-15,10-10 4 0,12-3 1 16,6-6 1-16,8 6-7 16,6-3-2-16,11 0-3 0,14 0 1 15,11 6-2-15,0 0 0 16,10 0-6-16,11-3 1 15,-3-3 0 1,-4-6 2-16,-4-7-3 0,0 4-2 16,-3-1 4-16,-14 7 1 15,-11 9 2-15,-14 10 2 16,-11 18-23-16,-10 1-8 16,-14 9-41-16,-11-1-17 15,-7-2-41 1</inkml:trace>
  <inkml:trace contextRef="#ctx0" brushRef="#br0" timeOffset="42003.462">16136 16422 284 0,'-11'-7'107'0,"4"1"-83"0,-7-3 8 16,7 9-2-16,0 0-16 16,-3 0-5-16,-1 6-4 15,0-3 1-15,1 13-3 0,-1-4-4 0,4 4 0 16,4 6-1-16,-1 0 0 15,4 6 4-15,0 3 1 16,4 7-1-16,-1 0-2 16,4 9-2-16,0-10 1 15,4-2-1-15,0-10 0 16,3-6 0-16,3-7 0 16,4-5 0-16,1-7 0 15,2-7 0-15,5-8 0 16,9-4 2-16,8-3 0 15,4 0 0-15,6 3 0 16,-7 7 0-16,-3 5 2 16,-3 10 3-16,-8 10 2 0,-3 6 1 15,-8 3 2-15,-6 6 4 16,-7 0 3-16,-4-3-5 16,-7 0-2-16,-7-3-5 15,-4 0-2-15,-7-3-1 16,-6 3 1-16,-8-3-2 15,-3 0-1-15,-8-1 1 16,4-5-1-16,4 6 0 16,7-10 2-16,3 1-6 15,11-10-4 1,4-13 2-16,3-12 3 16,7-16 2-16,0-34-2 15,0 0 2-15,0-10 5 16,-4-15 2-16,-3-7-2 15,-4 10-1-15,1 12-1 16,-4 13 1-16,0 13 2 0,-4 8 2 16,0 20-3-16,1 12-1 15,3 13-6-15,-1 6-2 16,5 6-16-16,3 10-4 16,3-4-18-16,4 4-5 15,4-10-94 1</inkml:trace>
  <inkml:trace contextRef="#ctx0" brushRef="#br0" timeOffset="42743.298">19632 15415 216 0,'-18'22'82'0,"18"-22"-64"0,-7 6 18 16,7-6 2-16,0 0-20 15,0 0-5-15,0 3-4 16,0 1 1-16,4 5-5 16,-1-3 4-16,12 4 3 0,-5-1 0 15,18 1 3-15,-3-1 1 16,17-3 2-16,-6-6-4 16,17-15 2-16,-11 5-5 15,36-31-1-15,-15 7-4 16,29-16-1-16,-15 15-6 0,12-6 1 15,-19 7 2-15,15-1 3 16,-18 14-2-16,0-5-2 16,-14 8-3-16,-7 2 1 15,-8 0-28-15,-6 7-10 16,-7-1-54-16,-7 1-22 16,-4 9-4-1</inkml:trace>
  <inkml:trace contextRef="#ctx0" brushRef="#br0" timeOffset="43429.751">20313 15600 252 0,'-21'-3'96'0,"21"3"-75"0,-18-6 10 16,15 6-2-16,-8 0-9 15,4 0 1-15,-7 0-12 16,3 6-3-16,-6 7-4 16,3-4 1-16,-1 19 2 0,5-6-2 15,3 22-2-15,0-13-3 16,7 13 1-16,0-9 1 16,10-1 2-16,1-6-3 15,10 1 0-15,-3-7-1 16,10-4-2-16,-7-2 3 15,11-3 0-15,-4-1-2 16,11-6 2-16,-7-2 3 0,17 2 1 16,-7-3-4-16,22-3 1 15,-15 0 0-15,8 0 0 16,-8 6 4-16,-3-3 5 16,-7 7 4-16,-8 5 4 15,-2-2-3-15,-8 12 2 16,0 10-7-16,-10 9-1 15,-8 3-4-15,-10-4-3 16,-7-5 2-16,-7-3 0 16,-7-7-1-16,-8-6-2 15,-2-3 1-15,-1-7-1 16,0-6-3-16,14-6 2 16,4 0-1-16,-4-18 0 0,4 2 0 15,4-28-2-15,-1 6 3 16,4-24 0-16,3 11-2 15,1-49 2-15,-1 25 1 16,4-16 0-16,0 16 0 16,-4-7 2-16,4 16 1 15,-7 7 1-15,4 9-2 16,-12 15 1-16,5 7-2 16,-8 18-1-16,7 4 1 15,-6 12-1-15,3-2-3 16,-4 8 0-16,4-2-23 0,3-1-10 15,4 0-43-15,14-9-17 16,0 0-25 0</inkml:trace>
  <inkml:trace contextRef="#ctx0" brushRef="#br0" timeOffset="44256.508">25033 15042 260 0,'-21'-9'99'0,"7"2"-77"0,-11-5 4 0,11 6 0 0,0-10-8 16,-4-12-1-16,4-4-3 15,0 7-1-15,-7-34-7 16,3 18 0-16,-10-63 4 0,7 26-6 16,-14-44 0-16,6 28-2 15,1-60-2-15,7 35 1 16,14-32-1-16,0 32 4 16,21 6 5-16,0 22-3 15,14 32 2-15,-3 9-1 16,21 43 3-16,-7 7-5 15,24 38-1-15,-10-7 0 16,14 63 0-16,-17-21-5 16,13 64 1-16,-14-27 2 15,18 34 1-15,-17-34 1 0,13 41 0 16,8 9-24-16,-11-32-9 16,-7-31-37-16,-11-31-13 15,-3-28-53 1</inkml:trace>
  <inkml:trace contextRef="#ctx0" brushRef="#br0" timeOffset="44512.767">25478 13672 280 0,'21'6'107'0,"-21"-6"-83"0,56-16 2 0,-49 16-6 0,18-9-13 16,-4 3-2-16,14-10-3 16,-6 3 1-16,13-8-2 15,-7-1-16-15,11 3-5 0,-11 0-107 16</inkml:trace>
  <inkml:trace contextRef="#ctx0" brushRef="#br0" timeOffset="44730.167">25795 14233 220 0,'-3'82'82'0,"3"-82"-64"0,7 40 9 0,-7-33-2 16,7-7-2-16,0 0 1 15,21-35-11-15,-7 7-5 16,29-29-5-16,-12 14-3 0,19-36 1 16,-15 16-15-16,15-9-3 15,-12 16-95 1,19-7-49-16,-15 13 78 16</inkml:trace>
  <inkml:trace contextRef="#ctx0" brushRef="#br0" timeOffset="45012.788">26652 13640 264 0,'-14'22'101'0,"7"-15"-78"0,7-7 11 15,0 0-1-15,0 0-16 16,7-7-4-16,0 4-8 0,7-9-4 16,4-7 0-1,3-9-1-15,7-16 2 0,8-3-1 0,10-10-1 16,3 4-4-16,4 3-2 16,0-3-15-16,-4 6-6 15,-3-4-101 1</inkml:trace>
  <inkml:trace contextRef="#ctx0" brushRef="#br0" timeOffset="46374.743">26084 11508 184 0,'15'-72'71'0,"-19"50"-55"0,-7 0 24 0,1 19 7 16,-11 3-20-16,-11 13-5 16,-10 9-13-16,-8 9-4 15,-10 7-3-15,-24 9-2 0,-15 3 3 16,-7 3-2-16,-21 22 2 15,-14 13 0-15,-7 3 3 16,-22 16 1-16,1 34 1 0,-7 3-2 16,-15 35 1-16,15 3-2 15,-8 21 0-15,4 8 1 16,25 11 1-16,10 1-1 16,8 9-1-16,17-13-6 15,21 4 1-15,22-1 2 16,24-11 1-16,24 11 1 15,29-21 0-15,36 18-2 16,20-15-2-16,25-6-2 16,43 2 1-16,10-27-1 15,42-20-2-15,15-18 0 16,38-28 3-16,18-38 4 16,10-32 3-16,33-30-2 15,13-26-1-15,-3-41 5 16,21-40 5-16,4-7 2 0,-11-43 3 15,3-13 3-15,-21-35 2 16,43-37-4-16,-46-31 1 16,-25 15-9-16,-46-22-2 15,-21-25-1-15,-21 3 0 16,-32-28-4-16,-35-25-3 16,-39-25 2-16,-38-3 0 15,-58 6-10-15,-59 3-5 16,-42 7-21-16,-57 59-6 15,-56 34 9-15,-29 54 5 0,-21 72 10 16,-28 72 7-16,11 81 0 16,14 45 3-16,-4 68 3 15,28 26 1 1,15 40-6-16,24-9 0 0,39 0-15 16,25-7-5-16,31-40-105 15</inkml:trace>
  <inkml:trace contextRef="#ctx0" brushRef="#br0" timeOffset="50199.886">27115 12534 280 0,'-11'9'104'0,"11"-9"-81"0,-14 6 5 0,14-6-2 0,-11 0-4 16,4 0 2-16,-10 0-2 15,2 0-2-15,-2-6-10 16,-1-3-2-16,1-1-1 0,2-2 1 16,1-10 0-16,0 3-2 15,0-9 1-15,3-1-4 16,4-5-2-16,0 12-3 16,11-12 1-16,-4 5 1 15,18-11 2-15,-4 11-3 16,17-21 0-16,-6 9 1 15,10-6 2-15,-3 10-3 0,10-1 0 16,-10 7 3-16,14 15 3 16,-7 4 4-16,10 27 2 15,-6-2 1-15,2 18 0 16,-6-6-6-16,-3 22-4 16,-8-12 1-16,-4 46 0 15,-6-18-1-15,-7 22 1 16,-1-20-4-16,-6 45 0 15,-1-19-1-15,-3 13-2 16,0-20 3-16,4 13 2 16,-1-18-2-16,8 6 0 15,-4-17-1-15,7-8-2 16,-3-16 0-16,6-22 0 16,-3-3 5-16,18-29 3 15,-7 1 1-15,28-16 0 16,-7 6-1-16,14-15 2 0,-11 5-5 15,7 1-1-15,-10 3-20 16,11-13-7-16,-11 4-43 16,7-10-20-16,-11 6-63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47:01.4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17198 1848 192 0,'-7'-10'71'0,"0"10"-55"0,3 4 15 0,4-4 5 16,0 0-16-1,0 0-6-15,0 6-4 16,0-6-2-16,0 12-4 0,4 10 2 0,-1 10 0 16,1 12 4-16,-1 3 4 15,1-10 1-15,-1 67 0 16,5 65-3-16,-1 19 0 16,0 38-7-16,0 22-1 15,0 12 0-15,0 38 0 16,0 0-2-16,-4 15 1 15,1 32-2-15,-4 22 2 16,-7 22-2-16,0 15-1 16,0 19 1-16,0 20 1 0,3-1-3 15,4 9 0-15,7-2 3 16,7 12 1-16,7-1-4 16,8 1 1-1,6-3 0-15,4 0 0 16,-4-10-3-16,0 1 2 0,-6-20 1 15,-8-5 2-15,-4-42-1 16,-3-12 2-16,-6-22-4 16,-5-44-2-16,-3-28-5 15,0-38-2-15,0-34-13 16,-3-41-5-16,-1-28-43 16,-7-28-18-16,-3-32-16 15</inkml:trace>
  <inkml:trace contextRef="#ctx0" brushRef="#br0" timeOffset="841.761">12400 713 224 0,'-10'-47'85'15,"10"47"-66"-15,-11-28 19 0,7 24 5 0,1 4-15 16,-1 4-6-16,4 11-5 15,0-2-1-15,7 24-8 16,8 23 6-16,2 9 3 0,8 6 4 16,10 16 2-16,8 16-6 15,6-4-2-15,4-12-7 16,-7-6 0-16,-4-22 1 16,-3-16 5-16,-4-16 3 15,-7-22 2-15,1-28 3 16,-1-34 1-16,4-31-8 15,-1-11-4-15,-3-30-6 16,-3-4-2-16,-7 17-10 16,-8 21-3-16,-3 19-88 15,1 21-39-15,-1 14-40 16</inkml:trace>
  <inkml:trace contextRef="#ctx0" brushRef="#br0" timeOffset="1605.887">21541 647 304 0,'-4'-13'115'0,"4"13"-89"0,-3-6 19 15,3 6 4-15,0 0-14 16,0 0-2-16,0 10-8 16,0-1-4-16,0 29-11 15,0-10-4-15,3 31 0 0,1-12-3 16,-1 29-2-16,1-23 0 15,3 41 1-15,-4-12-1 16,4 12 2-16,-3-29-2 0,3 11-1 16,0-17-15-1,4 4-7-15,-4-10-38 16,3-15-14-16,-3-7-87 16</inkml:trace>
  <inkml:trace contextRef="#ctx0" brushRef="#br0" timeOffset="1878.156">21788 581 360 0,'3'0'134'0,"-3"0"-104"0,14 10 7 0,-14-4-5 0,7 3-14 15,0-6-3-15,7 16-6 16,-3 0-4-16,3 37-2 15,-3-12 0-15,-1 28 0 0,1-12-1 16,-4 43-2-16,0-24 1 16,0 18 1-16,-3-19 1 15,-1 4 1-15,1-16-18 16,-4-3-7-16,0-13-26 16,0-13-7-16,0-2-104 15</inkml:trace>
  <inkml:trace contextRef="#ctx0" brushRef="#br0" timeOffset="2175.677">21135 932 324 0,'7'16'123'0,"-7"-16"-95"0,25 0 16 0,-22 0 2 16,15 0-14-16,-4-6-1 16,18-4-14-16,-4 1-3 15,18-10-8-15,-7 3-4 0,45-12 1 16,-20 3-2-16,24-3-1 16,-17 3 1-16,17 6 1 15,-18 3 1-15,15 1 1 16,-18 2-24-16,-4 7-9 0,-10 3-41 15,-17 3-15-15,-12 18-68 16</inkml:trace>
  <inkml:trace contextRef="#ctx0" brushRef="#br0" timeOffset="2430.704">21244 1236 304 0,'14'0'115'0,"-14"0"-89"0,50 7 21 0,-43-4 5 15,21-3-10-15,-7 0-3 16,43-10-17-16,-15 4-6 16,39-6-10-1,-17-4-2-15,35-9 0 0,-25 6 0 0,25 0 0 16,-22-3-7-16,1 3 0 15,-18 7-111-15,4-13-48 16,-15 15 6 0</inkml:trace>
  <inkml:trace contextRef="#ctx0" brushRef="#br0" timeOffset="3737.599">6533 2491 244 0,'-17'-22'90'0,"10"22"-70"0,0-10 17 0,7 10 4 15,0 0-13-15,0 0-1 16,0 0-10-16,0 0 0 16,7 0-10-16,7 0 5 0,0-9 3 15,11-13 2-15,10-6-1 16,28-16-2-16,19-6-1 16,6 12-7-16,11-3-4 15,21 13 1-15,3 9 0 16,-10 13-1-16,7 6-2 15,-4 6 1-15,-6 13 1 0,-12 9-1 16,-13 4 2-16,-11-1-4 16,-3 3 0-16,-1 1-12 15,-10-4-5-15,0-9-23 16,-7-3-9-16,-7-3-104 16</inkml:trace>
  <inkml:trace contextRef="#ctx0" brushRef="#br0" timeOffset="4220.19">6660 2500 264 0,'-24'-6'101'0,"20"6"-78"0,1-3 4 0,3 3-3 16,0-4-12-16,7 4 1 15,7-9-2-15,0 0 3 16,18-10-7-16,21-6 7 0,17-19 5 0,11-13 1 15,11 10 0 1,28-6-6-16,11 0-1 16,34 9-6-16,5 9-2 15,31 7-2-15,-4 6 0 0,26 10-2 16,-5 5-1-16,19 7 5 16,-8 0 1-16,11 7 2 15,-14 5 0-15,-1 7-2 16,-9 12-1-16,-22 23-1 15,3 8 0-15,-20 7-2 0,-26 4 1 16,-17 2-35-16,-10 3-16 16,-15 4-35-16,-14-13-15 15,-21-13-39 1</inkml:trace>
  <inkml:trace contextRef="#ctx0" brushRef="#br0" timeOffset="5149.168">8767 5764 224 0,'-4'-34'85'0,"4"34"-66"0,4 3-6 16,10 19 46 0,3 9-26-16,4 13-8 0,4 19-6 15,3 21-12-15,1 4 0 0,-1 9 3 16,-3 13-4-16,-4 9-1 15,-4 3 0 1,1 1-1-16,-7 2-2 0,-1-6-2 16,-3-18 1-16,0-10 1 15,0-26-1-15,0-14-1 16,0-26-10-16,4-16-4 16,0-21-20-16,-1-29-7 15,1-6-70 1,3-13-47-16,0-12 64 15</inkml:trace>
  <inkml:trace contextRef="#ctx0" brushRef="#br0" timeOffset="5570.262">9433 5902 244 0,'14'-34'90'0,"-10"15"-70"0,-1-16 17 16,1 23 2-16,3-4-15 15,0 3-3-15,4 4-4 16,3 6-1-16,3 6-8 16,5 6 4-16,6 4 1 0,4 6 2 15,3 0 4-15,4 3 0 16,-1 3 1-16,-6 6-3 0,-4 13 2 16,-6 19-6-1,-12 12-3-15,-10 3-3 16,-7 13-2-16,-11 22-3 0,-6 0 1 15,-4-10-2-15,-4 1-1 16,4-1 1-16,6-2-1 16,5-13 0-16,6-13 0 15,8-13-3-15,6-8 0 16,11-10-1-16,7-10 3 16,11-9-2-16,7-9-1 15,3-10 3-15,4-6 0 16,-3-3 1-16,-1 0 2 15,0 0 1-15,4 3 1 16,3 0-42-16,1 0-19 16,-4-3-119-16</inkml:trace>
  <inkml:trace contextRef="#ctx0" brushRef="#br0" timeOffset="6258.543">10717 5968 244 0,'-10'-22'93'0,"3"16"-72"0,-4-4 11 0,4 7 3 0,4-3-10 16,3 6 0-16,0 0-10 15,3 16-4-15,4 5-6 16,4 30 3-16,6 11 4 0,1 7-4 0,3 7 0 15,0 15-2-15,1 15-1 16,-5 1-1-16,1-10 0 16,-4-3-2-16,0 6-2 15,0-9 1-15,0-12-1 16,-3-20-5-16,-1-12-1 16,-3-19-41-16,-3-9-19 15,0-22-72 1</inkml:trace>
  <inkml:trace contextRef="#ctx0" brushRef="#br0" timeOffset="6484.017">10485 6629 268 0,'3'-6'101'0,"4"3"-78"0,14-13 11 0,-7 13 1 0,15-12-10 16,9-4-2-16,12-3-11 15,6 0-5-15,1 0-4 16,3 0-5-16,10 3 1 0,11 0 1 16,1 4 2-16,-1-1-14 15,-4 3-7-15,1 1-54 16,7-4-23-16,-4-9-21 16</inkml:trace>
  <inkml:trace contextRef="#ctx0" brushRef="#br0" timeOffset="6949.512">11663 5949 280 0,'-14'-34'107'0,"10"15"-83"0,4-6 6 0,4 12-1 15,6-3-9-15,11-2 0 0,8 8-7 16,2 10 0-16,8 10-8 16,0 15 6-16,-4 9 2 0,-3 23 0 15,-4 21 2-15,-7 0-6 16,-6 4-1-16,-8 9-4 15,-7 12-1-15,-4 4-1 16,-6-10-2-16,-1-3 1 16,-3-6 1-16,0-10-3 15,3-9 0-15,4-12-1 16,7-10 0-16,4-13 0 16,3-9-2-16,7-9 0 15,10-13 3-15,12-6 0 16,10-6 1-16,7-1 0 15,3 1 0-15,-3-1 2 0,-4 4 1 16,-3-3-54-16,-4-4-23 16,4 7-80-1</inkml:trace>
  <inkml:trace contextRef="#ctx0" brushRef="#br0" timeOffset="7429.774">12400 6172 292 0,'-25'-7'110'0,"11"14"-86"0,0 18 2 0,7-13-5 0,0 20-12 16,7 5-1-16,0 10-2 15,7 19-1-15,4 22-3 16,3 0-2-16,7 3 3 0,7 6-4 0,15 3 0 16,6-3 3-1,4-21 1-15,3-26 3 16,-3-13 3-16,-3-27 2 16,-1-20 3-16,4-21-1 15,0-10 2-15,-4-12-2 16,-3-16 0-16,-4-28-1 15,-10 0 0-15,-7-10 2 16,-15-21 2-16,-10-1-5 16,-21 13-1-16,-10 6-6 15,-12 0-1-15,-13 10-1 0,-18 15-2 16,-14 23-4-16,3 27 0 16,7 26-16-16,8 28-6 15,13 9 4-15,18 3 5 16,18 13-12-16,11 0-4 15,13 0-15-15,11-3-5 16,18-7-80 0</inkml:trace>
  <inkml:trace contextRef="#ctx0" brushRef="#br0" timeOffset="7763.032">13409 6488 272 0,'-3'-18'101'0,"-1"18"-78"0,1 0 22 16,3 0 24-1,0 9-22-15,7 13-14 16,3 6-11-16,11 7-14 0,11 2-5 0,3 1-2 16,8 0-1-16,-1-4 0 15,-3 0 0-15,0-2 2 16,-4-4-10-16,-3-6-2 16,-1 3-50-16,-6-15-21 15,-4-1-68 1</inkml:trace>
  <inkml:trace contextRef="#ctx0" brushRef="#br0" timeOffset="8032.191">13885 6391 328 0,'4'41'123'0,"-8"-16"-95"0,4 19 11 0,-3-16 1 0,3 16-11 15,0 9-2-15,0 4-9 16,0 5-3-16,0 20-9 16,0 25-4-16,0-1-1 0,0 7-1 15,0 22 0-15,3-10 0 16,1-12 2-16,3-12-1 16,0-4 2-16,4-13-18 15,3-15-6-15,0-12-59 16,7-29-22-16,-3-12-47 15</inkml:trace>
  <inkml:trace contextRef="#ctx0" brushRef="#br0" timeOffset="8376.77">14291 6507 260 0,'-14'13'99'0,"14"-7"-77"0,0 3 24 0,3-2 8 0,1 2-13 16,3 0-3-16,7-2-14 15,11 2-4-15,10-9-12 16,15-3-5-16,9-10 0 0,1-5 0 16,4-1 1-16,3-3-2 15,4 0-2-15,3 0-8 16,3-3-5-16,-10 6-53 16,-3 0-21-16,-8 0-62 15</inkml:trace>
  <inkml:trace contextRef="#ctx0" brushRef="#br0" timeOffset="8978.082">15356 5748 268 0,'-3'-37'101'0,"3"24"-78"0,0 13 11 0,0 0-1 16,0 10-12-16,0 8-1 15,0 11-10-15,3 2-4 16,-3 16-3 0,0 9-3-16,0 13 1 0,0 13-1 0,0-10 2 15,4-6 1-15,-1-6 1 16,8-10-2-16,3-6 1 15,4-10 0-15,7-9 1 16,3-9-2-16,3-7-2 16,5-9 1-16,-1-6 1 15,-3-7-47-15,-4-2-20 16,4-7-73 0</inkml:trace>
  <inkml:trace contextRef="#ctx0" brushRef="#br0" timeOffset="9235.523">15752 5607 312 0,'0'-9'118'16,"-4"12"-92"-16,4 16 8 0,0 0 0 0,0 12-9 15,0 13 0-15,0 6-9 16,0 10-5-16,0 31-6 15,0 9-6-15,0 10 0 0,0 28 1 16,0 6 0-16,4 0 2 16,-1 7 1-16,8-1-4 15,3-21 1-15,3-13-42 0,8-3-17 16,7-23-96 0</inkml:trace>
  <inkml:trace contextRef="#ctx0" brushRef="#br0" timeOffset="9942.77">16708 6259 212 0,'0'0'82'0,"-4"0"-64"0,1 0 18 0,3 0 4 0,0 0-10 16,-4 0-2-16,4 0-14 16,0 0-6-16,0 7-5 15,7-1 4-15,7 3 5 0,11 4 3 16,14-4 0-16,14 1-3 16,10-7-2-16,1 3-6 15,3-3-1-15,7-3-1 16,7 7-2-16,-4-4 1 15,-10-3 1-15,-7 9-30 16,-14 1-11-16,-10 5-106 16</inkml:trace>
  <inkml:trace contextRef="#ctx0" brushRef="#br0" timeOffset="10155.481">16951 6934 240 0,'-28'25'90'0,"28"-22"-70"0,7 6 13 0,0-9-1 16,7 0 0-16,11 0 4 15,6-9-14-15,8-7-5 16,4 0-10-16,13-2-3 0,11 2 0 16,7 0-2-16,0 1-2 15,0 2-32-15,4 4-16 16,3-10-91-16</inkml:trace>
  <inkml:trace contextRef="#ctx0" brushRef="#br0" timeOffset="10762.316">18228 5958 292 0,'-28'7'110'0,"21"-7"-86"0,3-7 0 15,8 7-6-15,6-3 0 16,12-6 6-16,16-7-2 0,15 7 1 15,11-4-12-15,-1 4 2 0,11 6 3 16,7 6 1-16,-21 3-1 16,-10 0-2-16,-1 13-1 15,4 16-3-15,-14 12 1 16,-18 6-4-16,-14 10-2 16,-14-10 0-16,-7-15 1 15,3-1-3-15,-10 1-2 16,-7 9 0-16,7-6-1 15,7-4-3-15,7 1 2 16,10-3-1-16,15-1-2 16,10 0 0-16,14 1 3 15,11 3 0-15,-3-1 1 0,3 1-3 16,7-4 2-16,0 1 1 16,-4-1 2-16,-7 1-1 15,-10 12-1-15,-11 6 3 16,-13 7 0-16,-12-1 1 15,-17-2 0-15,-11-4-2 16,-10 0 1-16,-4-2-2 16,-10-1-1-16,-15 3 1 15,-10-6 1-15,-3-12-12 16,6-17-3-16,11-8-40 16,14-13-16-16,11-16-74 15,21-13-64 1,14-18 80-16</inkml:trace>
  <inkml:trace contextRef="#ctx0" brushRef="#br0" timeOffset="11334.075">22253 2252 272 0,'-24'7'101'0,"6"-7"-78"0,-14 0 11 0,18 0 1 16,-4 0-12-16,4-7-1 15,4 1-13-15,3-3-5 16,10-4-3-16,11-3 3 0,18-2 2 16,10 2 6-16,11 0 3 15,11 4 3-15,20-4 1 16,12 7-6-16,-1 2-3 16,11 7-3-16,3 3 0 15,-3 10-2-15,-11 12 0 16,-14 0-3-16,-14 19 1 15,-14 0-11-15,-7-6-2 16,-11-1-35-16,-3-5-13 16,-7-7-71-1,0-10-63-15,-4-5 70 0</inkml:trace>
  <inkml:trace contextRef="#ctx0" brushRef="#br0" timeOffset="11756.147">22165 2168 240 0,'-7'-41'90'0,"14"31"-70"0,11-5 15 0,-11 5 2 16,10-2-15-16,8-4-4 15,7 4-5-15,10-10 1 16,15-3-7-16,34-10 5 0,19-15 3 16,38-3-3-16,18 9 1 15,31 3-2-15,8 13 3 16,24 9-7-16,-7 19-4 15,18 9 2-15,-21 26 1 16,-7 9-2-16,-8 9-1 16,-31 7-1-16,-25-1 1 15,-10 16 2-15,-11 10 2 16,-14-3-10-16,-22-7-3 0,-13-6-37 16,-18-19-16-16,-7-3-96 31</inkml:trace>
  <inkml:trace contextRef="#ctx0" brushRef="#br0" timeOffset="12638.744">20613 5889 232 0,'3'-37'88'16,"-3"37"-69"-16,7-10 6 0,-7 10 0 0,4 7-5 15,-1-1 3-15,8 16-7 16,-4-3 1-16,7 34-10 15,-3-3 2-15,3 25 4 0,-4-12-3 16,-2 50 0-16,-5-28-4 16,-3 40-1-16,0-31-3 15,-7 44-2-15,0-31 1 16,0-4-1-16,0-24-9 16,3-10-2-16,1-16-40 15,-1-25-17-15,4-6-58 16</inkml:trace>
  <inkml:trace contextRef="#ctx0" brushRef="#br0" timeOffset="12848.7">20309 6520 228 0,'-10'0'85'0,"10"0"-66"0,17 9 14 0,-17-6 2 15,18-3-5-15,-4 0 0 16,22-6-9-16,-8 0 0 15,35-13-12-15,-10 3-3 0,28-3-2 16,-17 4-2-16,13 2 1 16,-13 1-4-16,14 5 0 15,-15 4-48-15,4 0-19 16,-14 0-63 0</inkml:trace>
  <inkml:trace contextRef="#ctx0" brushRef="#br0" timeOffset="13269.015">21241 5958 236 0,'7'-18'88'0,"10"15"-69"0,19-13 15 16,-19 16 1-16,12-6-7 0,6 2 0 15,11 4 0-15,7 7 0 16,3 5-15-16,-3 16 5 0,-7 29 3 16,-11 12-5-16,-14 9 1 15,-14 1-10-15,-14-4-2 16,0-9-3-16,-21 31 1 16,7-22-2-16,-14 29 2 15,6-23-2-15,-6 16-1 16,7-18 1-16,0-4-1 15,6-15-3-15,8-4 2 16,4-9-4-16,13-6 1 0,1-13 2 16,17 0 1-1,-3-9 1-15,31-3 0 0,-10-4 0 16,17-5 2-16,-6-1-8 16,3-6-1-16,-8 0-56 15,5-3-25-15,-8 0-61 16</inkml:trace>
  <inkml:trace contextRef="#ctx0" brushRef="#br0" timeOffset="13529.435">22154 6761 252 0,'0'-6'93'0,"0"6"-72"0,8 6 16 0,-8-3 4 15,3 7-7-15,1-4 1 16,10 7-16-16,-4-1-6 16,11 7-8-16,-3-7-4 0,3 17 2 15,-3-7-2-15,7 9 2 16,-8-3-2-16,4 7 2 16,-3-7-22-16,0 3-7 15,-4-6-29-15,3 4-10 16,-2-8-61-1</inkml:trace>
  <inkml:trace contextRef="#ctx0" brushRef="#br0" timeOffset="13782.019">22638 6595 316 0,'-39'60'118'0,"39"-60"-92"0,-39 90 11 0,32-74-3 0,-7 28-13 16,0-13 1-16,-4 54-11 16,4-19-4-16,0 22-4 15,0-16 0-15,0 47 0 0,3-28-1 16,-3 16-2-16,4-17 1 16,-1 30-1-16,4-26 0 15,-4 3 0-15,4-16-38 16,0-9-14-16,0-12-104 15</inkml:trace>
  <inkml:trace contextRef="#ctx0" brushRef="#br0" timeOffset="14139.711">23185 6771 332 0,'-15'0'123'0,"15"0"-95"0,4 0-2 0,-4 0-7 0,7 0-10 15,0 0 2-15,14-4-4 16,-3 1 1-16,10-3-5 16,-3 0-2-16,17-4 2 15,-7 4-2-15,29-3-1 0,-15-1 1 16,11 1-1-16,-10 3-22 16,-1-4-10-16,-7 10-33 15,-3-6-11-15,-7 3-48 16</inkml:trace>
  <inkml:trace contextRef="#ctx0" brushRef="#br0" timeOffset="14475.717">24074 5795 260 0,'0'-22'99'0,"0"22"-77"0,7-3 15 0,-7 3 3 16,3 7-13-16,-3-1-1 16,0 16-4-16,0-3 1 15,-3 21-13-15,-8 36-6 0,0-10 0 16,4-16-1-16,-3 19 1 16,-1-16-2-16,4 3 1 0,7 10-2 15,4-25-1-15,-1-7-2 16,15-8 1-16,0-4 1 15,13-7 2-15,12-2-1 16,-15-13-1 0,-3 6 1-16,3-12 1 15,-4 6-43-15,8-19-19 16,-4 6-91-16</inkml:trace>
  <inkml:trace contextRef="#ctx0" brushRef="#br0" timeOffset="14742.668">24529 5708 224 0,'3'0'85'0,"-3"3"-66"0,0 6 23 0,0-9 6 16,0 16-12-16,0 0-3 15,-3 12-11-15,-1-3-3 16,-3 28-11-16,0-9-1 0,0 44 0 15,0-16-1-15,0 47 1 16,0-19-4-16,3 29 0 16,1-26-1-16,3 35 1 15,0-31-2-15,3 6-1 16,1-22-41-16,-1-3-20 16,1-23-86-1</inkml:trace>
  <inkml:trace contextRef="#ctx0" brushRef="#br0" timeOffset="16170.798">9052 8012 220 0,'-7'0'85'0,"7"6"-66"0,-3-2 5 16,3-4-1-16,0 9-4 15,3 0 1-15,4 1 4 16,4 2 2-16,7 1-13 16,13-1 8-16,15-2 2 0,11-4 0 15,3-6-2-15,7 0-9 16,10-3-3-16,15 0-5 16,3-3-1-16,-3-4-1 15,-4-2 1-15,4-7-2 0,7-3 2 16,-4-3-40-16,-11 0-16 15,-6 3-102 1</inkml:trace>
  <inkml:trace contextRef="#ctx0" brushRef="#br0" timeOffset="16875.293">14376 7567 216 0,'-4'0'82'0,"8"3"-64"0,3 3 22 16,-4-2 7-16,11 2-14 16,11 0-1-16,10 0-6 15,15 1 1-15,3-4-15 16,3-3 0-16,11-3-1 0,11-4-2 15,6 1 2-15,1 0-6 16,-7 0-1-16,-4 2-4 16,3 1-1-16,1 3 1 15,0 0 2-15,-4 7-3 16,-11 2 0-16,-6 7-63 16,-11-4-29-16,-8 7-50 15</inkml:trace>
  <inkml:trace contextRef="#ctx0" brushRef="#br0" timeOffset="17803.873">12100 9796 192 0,'-17'-9'74'0,"6"9"-58"0,-7 0 18 0,8-3 6 16,-1 0-12-16,-3 0-1 15,0-4-12-15,3-2-4 16,4-4-6-16,4 1-2 0,6-7 1 0,12-9 4 16,13-1 5-16,14-5-3 15,11 0 2-15,3 2-3 16,1 7 0-16,6 6 1 16,11 13 1-16,1 15 6 15,-1 16 1-15,-7 10 6 16,-14 9 5-16,-8 9-14 15,-9 16-6-15,-12 16-1 16,-9 3-1-16,-12 3-1 16,-10 12-1-16,-11 16-8 15,-6-9 0-15,-8-10 3 16,-3-6 2-16,-1-3 0 16,5-6-2-16,2-10 1 15,12-15-1-15,6-4-3 16,8-9 0-16,6-15-1 15,11-4 0-15,14-13 0 0,4-8 3 16,4-10 0-16,2-7 1 16,1-2 2-16,3-4 1 15,1-3-1-15,6 0 1 16,8 1-2-16,3-4-1 16,-4 6 1-16,-3 0 1 15,-4 1 1-15,-6-4 1 16,-5 6-18-16,-2-3-7 15,-8-2-30-15,-3-1-10 16,-4 0-98 0</inkml:trace>
  <inkml:trace contextRef="#ctx0" brushRef="#br0" timeOffset="18375.215">13328 9759 244 0,'-14'-22'90'0,"10"9"-70"0,-6-2 13 0,3 5 1 16,-4 7-14-16,1-3-3 15,-5 6-4-15,1 0 1 16,0 6-7-16,-3 3-2 0,2 10-1 16,1 9-2-16,7 16 1 15,7 28-2-15,4 10 2 16,6 3-4-16,8 24 0 16,7 17 3-16,3-7 3 15,0-3-4-15,7-6-1 16,11-13-2-16,7-22 0 15,4-25 0-15,-1-21-2 16,-3-20 11-16,-7-22 8 16,-4-12 5-16,-7-15 5 15,-6-26-4-15,-8-25-1 16,-7-6 0-16,-3-23 2 0,-8-18-3 16,-3-3 0-16,-7-12-12 15,-11 2-5-15,-13 20 3 16,-15 18 1-16,-11 19-2 15,-3 12-1 1,-3 35-3-16,3 22-1 0,0 19-8 16,7 18-4-16,7 29-11 15,14 19-5-15,15-1-13 16,13-2-6-16,15-4-36 16,14-6-14-16,10 12-30 15</inkml:trace>
  <inkml:trace contextRef="#ctx0" brushRef="#br0" timeOffset="18651.703">14009 10235 368 0,'-14'-6'140'0,"10"9"-109"0,4 0-2 0,4 4-9 16,3 2-13-16,7 7 1 16,4 6-5-16,6 6-2 0,4 16 0 15,1 0-1-15,-1 3 0 0,0-3 2 16,0-4 1 0,-3-2-4-16,0-7 1 0,-1-3-42 15,5-2-19-15,-1-8-95 16</inkml:trace>
  <inkml:trace contextRef="#ctx0" brushRef="#br0" timeOffset="18914.391">14436 10173 320 0,'-7'28'121'0,"3"-9"-95"0,4 12 3 0,0-12-6 16,4 12-11-16,-1 22 1 16,8 16-6-16,3 4-2 15,0 5-2-15,4 22-3 0,3 13 3 16,3-3 0-16,1 3 1 16,0 6-5-16,0-6 1 15,-1-16-20-15,1-15-9 16,-4-20-69-16,4-12-31 15,-4-15 14 1</inkml:trace>
  <inkml:trace contextRef="#ctx0" brushRef="#br0" timeOffset="19619.397">15205 10091 156 0,'-4'0'57'0,"1"-6"-44"0,-4 6 14 0,3 0 3 16,-3 0 0-16,0 0 4 0,0 0-3 15,0 6-1-15,0-3-17 16,3 3 1-16,4 1 2 0,0-1-2 16,4 0 2-16,6 1 0 15,5-4 2-15,2-3-4 16,4-3 0-16,4-4-2 16,10-5 2-16,11-4-5 15,7-3-3-15,4-6-3 16,-5 9-3-16,-2 1 1 15,-4 5 1-15,-8 4-1 0,-2 3 2 16,-8 6-2-16,-3 0 2 16,-8 0-2-16,-3 1-1 15,-3-1-19-15,0 0-10 16,-4-3-16-16,-4 0-7 16,-3 0-87-1</inkml:trace>
  <inkml:trace contextRef="#ctx0" brushRef="#br0" timeOffset="19966.164">15318 9621 268 0,'-18'-50'101'0,"14"31"-78"0,-3 0 13 16,4 13 0-16,3 6-13 15,0 0-3-15,0 9-5 16,7 10 0-16,0 9-8 16,7 10-2-16,4 2-1 0,6 20 0 15,5 15 0-15,6 19-2 16,0-3-2-16,0 10 1 15,1 15 1-15,-1-10 1 16,-3-12 1-16,-4-12-13 0,-3-16-7 16,-1-16-29-16,-2-16-13 15,2-18-80 1</inkml:trace>
  <inkml:trace contextRef="#ctx0" brushRef="#br0" timeOffset="20702.578">16066 9633 252 0,'0'-12'96'0,"-4"-1"-75"0,0-6 17 0,1 13 3 16,-4-3-18-16,0-1-4 0,0 1-6 15,-4 6-1-15,1-4-6 16,-5 14-2-16,1 2 0 0,-3 4-2 16,-4 6-2-16,-1 2-2 15,1 5 1-15,4-5 1 16,-1 8 2-16,4 2-3 16,3-3 0-16,8 1 1 15,3-1 0-15,7 0 0 16,10 0 0-16,8 4-3 15,10-4 2-15,11 6-1 16,4-2 0-16,-1-1 2 0,4-3 0 16,7 10-5-16,3-7 1 15,1 0 4 1,-4 4 2-16,-11-7 6 0,-10 7 3 16,-11-1 7-16,-7 4 6 15,-10 3-4-15,-7 2-2 16,-15-2-6-16,-7-3-2 15,-6-7-4-15,-5-3-1 16,-2-9-3-16,-1 0-2 16,0-3 1-16,4-13-1 15,0-3 0-15,3-3 0 16,0-13-5-16,4-6 1 16,7-12 2-16,4-7 3 15,6-6-2-15,4-6-2 0,4-13 2 16,3-19 2-16,3-12-2 15,1 0-2-15,-1-19 4 16,1-7 1-16,-1 7 0 16,-2 29-2-16,-5 8 1 15,-3 20 1-15,-3 12 3 16,-5 15 4-16,-2 16-4 16,-1 16-3-16,-3 13-6 15,0 15 0-15,-4 16 4 16,4 0 2-16,4-6-14 15,6-1-6-15,8-5-27 16,3-7-8-16,7-10-79 16,7-8-60-16,11-7 74 15</inkml:trace>
  <inkml:trace contextRef="#ctx0" brushRef="#br0" timeOffset="21093.384">16824 9690 296 0,'-32'6'110'0,"25"-3"-86"0,4-3 7 0,3 0-2 0,3 0-5 15,4 0 3-15,11 0-4 16,10 0-2-16,11-9-11 16,7 6 2-16,3-13 4 0,1 6-6 15,2 4-1-15,8 3-5 16,4 3-1-16,-1 3-1 15,-3 3 1-15,-10 1 0 16,-8-4 1-16,-7 6-27 16,-6 1-9-16,-5-1-30 15,-10 1-12-15,1-1-75 16</inkml:trace>
  <inkml:trace contextRef="#ctx0" brushRef="#br0" timeOffset="21354.886">17138 10216 252 0,'-21'44'93'0,"21"-31"-72"0,0 6 16 0,3-13 4 16,4 0-7-16,4-3 3 15,3-3-10-15,7 0-2 16,11-3-14-16,10-3-4 0,8 0-1 0,6-4-3 15,-3 1 0-15,-4 3 1 16,1-4 0-16,-4 4-29 16,-4 0-10-16,4-7-106 15,-4-9-65 1,-3 0 88-16</inkml:trace>
  <inkml:trace contextRef="#ctx0" brushRef="#br0" timeOffset="22923.296">18157 9339 212 0,'-7'-4'82'0,"7"4"-64"0,0-3 7 16,0 3-1-16,0-3-6 16,0 0-1-16,7-10-5 0,-3 10 0 15,3-6-7 1,0 3 1-16,4-4 4 0,-4 7-4 0,0-3 2 15,0 6-1-15,0-3 3 16,-4 0-1-16,1 3 2 16,0 0-6-16,3 0-1 15,-4 0 0-15,4-4 2 16,-3 4-1-16,3-3 2 16,0 0 0-16,0 0 1 15,-4 0-2-15,1-3-1 16,-1 2-1-16,1 1 0 15,-1 0-2-15,1 0 1 16,0 0-4-16,-1 0 0 0,-3 3 1 16,0-3 2-16,0 3-1 15,0-3-1-15,0 3-2 16,4 0 1-16,-4 0 1 16,0 0 2-16,0 0 1 15,0 0 1-15,0 0-2 16,0 0-2-16,0 0 1 15,0 0-1-15,0 0 0 16,0 0 0-16,0 0-5 0,0 0 1 16,0 0 8-16,0 0 5 15,0 0-2-15,0 0-2 16,0 0 0-16,0 0-1 16,0 0-2-16,0 0 1 15,0 0-2-15,0 0-1 16,0 0 1-16,0-4-1 15,0 4-3-15,0-3 2 16,0 3-1-16,0 0 0 16,0 0 2-16,0-3 2 15,0 3-1-15,0 0 2 16,0 0-4-16,0 0 0 16,0 0 1-16,0 0 0 15,0 0 0-15,0 0 2 16,0 0-1-16,0 0-1 15,0 0 1-15,0 0-1 0,0 0 0 16,-4-3 2-16,1 3-1 16,-1-3-1-16,0 3-2 15,4-3 1-15,0 0 1 16,0-1 0-16,0 1 0 16,4-12 0-16,0 5 0 15,10-12 0-15,-4 0-3 16,18-6 0-16,-3 6 4 15,14 0 3-15,-7 3 1 16,10 7 2-16,-7 2-2 16,29 20 2-16,-11-7 0 15,17 35 3-15,-13-10-1 16,3 19 0-16,-11-10-1 16,4 39 0-16,-14-14-2 0,-7 33 1 15,-8-20-4-15,-13 47 0 16,-1-28-1-16,-17 28-2 15,0-31 1-15,-24 35 1 16,6-29-1-16,-21 6 2 16,11-24-2-16,-11-10-1 15,14-13 1-15,0-12-1 16,8-6 0-16,3-10 0 16,6-3-5-16,8-6-1 15,0-3 3-15,14-1 1 16,0-2-3-16,25 2-1 15,-7-2 5-15,21-4 2 16,-7 1 7-16,20-4 3 0,23 0-4 16,-1-6-2-16,-4 0 0 15,-6 0 1-15,-11 0-5 16,-18 0-1 0,-6 0 2-16,-1 0 1 0,-7 0-4 15,0 0 1-15,-7 0-44 16,4-6-18-16,-4 6-35 15,7-9-15-15,-3-1-30 16</inkml:trace>
  <inkml:trace contextRef="#ctx0" brushRef="#br0" timeOffset="23271.024">19519 9922 316 0,'-10'-3'121'0,"10"3"-95"0,7 3 9 0,-7-3-1 15,7 9-13-15,0 1-2 16,10 15-9-16,-2-3-2 0,16 15-4 16,-2-5-3-16,16 8 2 0,-9-8-2 15,10 12 2-15,-8-7 0 16,5 10 1-16,-8-9-18 16,0 3-7-16,-7-7-43 15,1-6-16-15,-5-3-60 16</inkml:trace>
  <inkml:trace contextRef="#ctx0" brushRef="#br0" timeOffset="23542.486">20070 10013 332 0,'-11'28'126'0,"11"-28"-98"0,-7 44 1 0,3-32-7 15,1 13-9-15,3-6 0 16,0 28-7-16,0-9-2 16,0 43-2-16,0-15 1 0,0 50 2 15,0-28-2-15,0 56-2 16,0-37 0-16,3 62-1 16,1-43 0-16,3 8 0 15,-4-27 0-15,8 3 2 16,-4-19-45-16,4-22-18 15,-1-10-89 1</inkml:trace>
  <inkml:trace contextRef="#ctx0" brushRef="#br0" timeOffset="24787.785">20775 9950 192 0,'-18'-3'74'0,"18"3"-58"0,0-6 12 0,0 6 2 15,8 0 2-15,-1 0 3 16,14 9-6-16,-4-3-3 15,12 10-14-15,-5-4-1 0,12 7 2 16,-8-3 2-16,18 3 0 16,-8-10-3-16,19 1-2 15,-11-1-4-15,14-12 1 16,-11-3-4-16,11-7 0 0,-11 0-1 16,19-8 1-1,-9 2-2-15,1 0 2 0,-10 6-44 16,-8 10-19-16,-7-3-87 15</inkml:trace>
  <inkml:trace contextRef="#ctx0" brushRef="#br0" timeOffset="25115.2">21851 9000 260 0,'-3'-28'96'0,"3"28"-75"0,0-13 12 0,0 13 0 16,3 3-5-16,-3 0 1 15,7 26-8-15,0-7-2 16,4 34-11-16,-1-12-1 0,4 66 0 15,-3-26-3-15,3 83-1 16,-3-42-1-16,3 69 1 16,-4-49-2-16,5 33 2 15,-5-37-11-15,8 26-4 0,-8-42-32 16,8-12-11 0,-4-22-87-1</inkml:trace>
  <inkml:trace contextRef="#ctx0" brushRef="#br0" timeOffset="26630.336">15639 9285 176 0,'-18'-25'66'0,"7"6"-52"0,-3-15 10 0,4 12 0 15,-1-16-10-15,-3-9-1 16,-4 0 2-16,1 3 0 15,-1 4-8-15,-3-1 5 0,-4 9 1 16,1 1 0-16,-1 3 2 16,0 3-2-16,-3 3 2 15,0 6-4-15,-4 7-1 16,-3 9-4-16,-8 6 1 16,-2 7-2-16,-5 15 0 0,-6 19-1 15,6 22 0 1,4 9-2-16,4 10-2 0,7 15-2 15,3 13 1 1,7 16 1-16,11 22 0 0,14 9-3 16,18 22 2-16,24 9 1 15,25 1 0-15,11-1-3 16,14-22 2-16,17-27 1 16,4-23 0-16,-4-31 2 15,15-28 3-15,6-19 7 16,-6-23 4-16,-4-11-6 0,7-13-1 15,-4-13-3 1,-10-15-1-16,-11-19 1 16,-10-7 1-16,-7-12 3 0,-8-6 4 15,1-51 5-15,-18-12 3 16,-18 1-3-16,-17-42 1 16,-18 13-7-16,-25-26-3 15,-13 1-5-15,-15-3-2 16,-28-10-1-16,-36 19 1 15,-13 0-9-15,-29 9-1 16,-14 35-5-16,-7 28-3 16,-6 38 2-16,27 47 2 15,28 40-2-15,22 39 1 16,24 11-18-16,26-5-6 16,23-7-67-16,26-25-30 15,20-22 9 1</inkml:trace>
  <inkml:trace contextRef="#ctx0" brushRef="#br0" timeOffset="27606.983">18814 8570 176 0,'-57'-84'68'0,"57"84"-52"0,-49-35-5 15,42 32-4-15,-14-6 9 16,3 2 9-16,-10-2-3 16,3 3-3-16,-10-4-11 15,7 10 1-15,-8 0 4 0,5 0-3 16,-8 16 2-16,7-3-5 0,-7 37-2 16,7-13 0-16,-3 45-1 15,7-19-5 1,3 75-1-16,4-35 1 15,7 95 0-15,3-48 1 0,18 110 0 16,22 63 0-16,20-22 2 16,11-15-3-16,7-32-2 15,0-4 2-15,21-40 0 16,18-12 1-16,0-7 2 16,21-28 3-16,14-31 2 15,0-25 3-15,18-26 4 0,0-15-4 16,-8-28 0-16,5-26 2 15,-12-15 3-15,-17-38 3 16,-10-31 3-16,-19-16 2 16,-13-37 1-16,-14-22-5 15,-15-32-1-15,-14-9 1 16,-17-29 0-16,-21 4-8 16,-19-16-2-1,-20 7-5-15,-42-20-1 0,-29 10-1 16,-32-3-2-16,-35 3-2 15,-21 6 1-15,-10 4-19 16,-19 33-7-16,8 20-6 16,18 41 0-16,17 40 11 15,28 31 8-15,32 26-31 0,25 12-14 16,10 10-78 0</inkml:trace>
  <inkml:trace contextRef="#ctx0" brushRef="#br0" timeOffset="30222.394">10978 12976 184 0,'-3'15'71'0,"-1"-8"-55"0,1-4 11 0,3-3 0 0,0 0-9 16,0 0-3-16,0 0-6 16,0 0-1-16,0 0-5 15,0 0-2-15,0 0 2 0,0-3 4 0,7-4 4 16,0-5 0-16,7-4 3 15,11-3-3-15,7 4-1 16,10 5-2-16,7 7 0 16,1 13 2-16,3 8 4 15,-4 11 3 1,0 8 2-16,-6 4-4 16,-5 9-1-16,-2 19-11 0,-4 16-1 15,-8-4 4-15,-6 1 6 16,-11 9-6-16,-4 9-3 15,-3-3-2-15,-3-15 1 16,-4-7-1-16,0-15 2 16,3-7-4-16,1-15 0 15,3-7-4-15,3-9-1 16,8-3-2-16,6-4 2 0,8-5 4 16,7-4 1-16,3-3 3 15,8-3 1-15,-1-3-1 16,0 0 1-16,1 0-4 15,-1 0-2-15,4-1 6 16,0 1 3-16,-4-3-19 16,-3-3-8-16,-8-1-38 15,-6 1-17-15,-4-16-55 16</inkml:trace>
  <inkml:trace contextRef="#ctx0" brushRef="#br0" timeOffset="30761.81">12061 12998 140 0,'-24'-35'55'0,"13"29"-43"0,-6-4 23 0,6 10 10 16,0 4-14-16,1 5-5 0,-1 10-11 15,4 6-5-15,0 6-5 16,4 10-4-16,3 12 2 0,7 23 4 16,7 5 4-16,10 10-4 15,8 3 1-15,11 19-5 16,6-6-2-1,0-4 0-15,1-15-1 0,-1-10-3 16,-3-21 2-16,0-20 7 16,-4-18 4-16,0-16 3 15,-3-22 5-15,-7-28 3 16,-7-22 2-16,-8-12-6 16,-10-19 0-16,-10-23-4 15,-15 4 0-15,-6-9-5 16,-8-10-3-16,-14 9 0 15,-14 16-1-15,-18 13-2 0,-3 21-2 16,4 14-2-16,6 27 1 16,8 16-1-16,13 19 0 15,18 15-3-15,11 10 1 16,14 7-16-16,11 5-4 16,10-3-30-16,11 1-10 15,13-13-66 1</inkml:trace>
  <inkml:trace contextRef="#ctx0" brushRef="#br0" timeOffset="30911.193">12760 13446 228 0,'-25'0'85'0,"18"-6"-66"0,0 6 12 16,7 0 1-16</inkml:trace>
  <inkml:trace contextRef="#ctx0" brushRef="#br0" timeOffset="31045.7">12728 13455 432 0,'11'16'26'0,"6"6"-14"16,1 3-5-16,3 3-1 0,4 10-3 16,0 0-2-16,6 2 2 15,5 17 0-15,2-4-1 16,5-3 1-16,-1-6-31 0,-3-9-13 15,-4-13-87 1</inkml:trace>
  <inkml:trace contextRef="#ctx0" brushRef="#br0" timeOffset="31316.707">13113 13223 244 0,'-7'-12'93'0,"3"12"-72"0,-3 3 3 0,4 0-3 16,3 10-9-16,3 9-2 15,1 18 3-15,3 17 2 0,3 6-8 16,8 9 0-16,0 19 0 0,3 15-6 16,0 1 0-16,4 3-1 15,-1 9 2-15,1-6-1 16,0-13-1-16,-1-12 1 15,1-16-1 1,0-19-25-16,-4-6-10 0,4-19-90 16</inkml:trace>
  <inkml:trace contextRef="#ctx0" brushRef="#br0" timeOffset="34303.207">14291 13490 204 0,'-25'6'77'0,"18"-3"-60"0,-3 0 15 0,3 1 4 15,7-4-5-15,0 0 2 16,0 0-8-16,-4 3-3 15,4 3-12-15,4 3 5 0,6 4 4 16,4 3-4-16,4-4 2 16,7 7-8-16,13-6-1 15,12-4 0-15,10-6 2 16,7-9-5-16,0-4-1 16,7-8 0-16,7-1 2 15,4-9-3-15,-8 9 0 16,-10 0-8-16,-10 3-4 15,-8 4-61-15,-3-4-27 16,-11 0-47-16</inkml:trace>
  <inkml:trace contextRef="#ctx0" brushRef="#br0" timeOffset="34753.358">15296 12728 196 0,'-10'-22'74'0,"3"13"-58"0,0-13 16 0,3 12 4 16,1-5-7-16,3-7-2 15,3-7-4-15,8 1-3 16,10 6-10-16,21 7 7 0,15 21 3 15,6 10 1-15,61 49 18 16,-68-8-24 0,-3 21-1-16,-7 13 2 15,-11 0-7-15,-14 25-3 16,-10 10-1-16,-11-10-1 16,-7 9-2-16,-4 7-2 15,-3-16-2-15,0-22 1 16,7-16 1-16,0-18 2 15,3-13-6-15,8-13 1 16,7-12-1-16,6-12-1 16,11-10 4-16,11-10 0 0,14-9 1 15,7-9 2-15,0-6-1 16,0 2 2-16,4 4-44 16,3 6-17-16,-4 3-101 15</inkml:trace>
  <inkml:trace contextRef="#ctx0" brushRef="#br0" timeOffset="35009.352">16369 13114 312 0,'-39'6'115'0,"32"-3"-89"0,0 13 14 0,3-7 1 15,4 4-19-15,4 6-2 16,3 2-8-16,7 8-2 16,11 8-6-16,3 10-3 0,7 4 2 15,4-4-2-15,0-4-1 16,0-2 1-16,-4-3-1 16,0-1-40-16,-3-2-15 15,3-4-101 1</inkml:trace>
  <inkml:trace contextRef="#ctx0" brushRef="#br0" timeOffset="35294.754">16824 13067 324 0,'-28'15'121'0,"17"-2"-95"0,1 6 9 15,6-7-4-15,1 4-6 16,-1 22 0-16,4 12-8 16,4 16-2-16,3 15-9 15,0 10-2-15,0 34 0 0,3 1 0 16,1 18 0-16,-4 22-5 16,-4-15 1-16,-3 2 2 15,0-2 1-15,0-29-1 0,4-15-2 16,3-29-41-16,4-21-18 15,3-20-107 1</inkml:trace>
  <inkml:trace contextRef="#ctx0" brushRef="#br0" timeOffset="36029.392">15226 15252 232 0,'7'38'88'0,"4"-4"-69"0,6 35 8 16,-10-31 1-16,7 6-4 15,4 34 1-15,7 16-6 16,6 3-1-16,1 10-10 16,7 18-3-16,0 4 1 0,0-4-3 15,-1 13-2-15,1-9 0 16,-4-10 1-16,-3-19-1 16,-7-21 2-16,-4-10-11 15,-3-22-4-15,-4-3-67 16,-4-26-30-16,-3-18-4 15</inkml:trace>
  <inkml:trace contextRef="#ctx0" brushRef="#br0" timeOffset="36718.861">15864 15522 268 0,'-7'-47'101'0,"4"31"-78"0,-1-6 6 0,1 19-2 0,3 3-11 15,-4 9-1-15,1 7-7 16,-1 9-3-16,1 10-2 16,-4 15-3-16,0 19 3 0,0 3 2 15,-1-3 4-15,1 0-6 16,4-3-2-16,3 3-1 15,3 0 2-15,4 0-3 16,4-7 0 0,3-8 1-16,7-17 2 0,4 1-3 15,7-13-2-15,7-3-1 16,3-10 3-16,7 7-2 16,4-3 1-16,4 0 2 15,3-1 0-15,-4 1-3 16,-3 0 2-16,-7 2 5 15,-11 1 2-15,-10 0 2 0,-11 9 0 16,-11-3 2-16,-10 0 1 16,-10 1-5-16,-4-4-2 15,-4-4-2-15,-3-2 1 16,3-7-2-16,0-2-1 16,1-7 1-16,-1-10 1 15,4-5-6-15,0-10-1 16,3-4-1-16,0-5 4 15,1-29 1-15,-5-28 3 16,1-6-3-16,0-35 0 16,0-21 1-16,0-10 0 15,0-19 0-15,-1 19 2 0,1 6 1 16,0 22 3-16,4 28-3 16,-1 32 0-1,0 34-1-15,1 32-2 16,-1 18 1-16,4 17-1 0,0 17 0 15,3 23 2-15,4 3-6 16,7 3 1-16,7-9-15 16,11 3-5-16,10-16-83 15,7 7-35-15,4-7 28 16</inkml:trace>
  <inkml:trace contextRef="#ctx0" brushRef="#br0" timeOffset="36980.96">16457 15945 324 0,'-14'-9'123'0,"14"9"-95"0,11 3-2 0,-4 3-7 15,10 7-10-15,8 5 2 16,3 1-4-16,4 9 1 15,0 13-5-15,-1 6-2 0,5 7 0 16,3 2-1-16,3-12 0 16,4 0 0-16,-4-13 2 15,0-9-50-15,-3-6-19 0,-7-16-75 16</inkml:trace>
  <inkml:trace contextRef="#ctx0" brushRef="#br0" timeOffset="37215.229">16785 15638 264 0,'-7'0'101'0,"7"19"-78"0,11 28 6 16,-4-16-2-16,7 22-6 16,4 4 2-16,3 9-4 15,7 28 0-15,4 12-10 16,3 4-1-16,0 12 2 0,4 13-6 15,-4-6-2-15,1-4-1 16,-1 7-1-16,0-4 0 0,4-24 0 16,-4-20-22-16,-3-15-10 15,-4-25-116 1</inkml:trace>
  <inkml:trace contextRef="#ctx0" brushRef="#br0" timeOffset="37606.689">17230 15628 228 0,'-21'10'88'0,"13"-4"-69"0,-2 7 13 16,6-7 2-16,1 3-5 16,-1 1 1-16,4-1-6 15,4-3-3-15,3-3-11 16,7-6 5-16,11-3 4 0,6-6-4 15,8-1 0-15,4-3-9 16,-1 1-4-16,0-1 1 16,-3 7 0-16,-4-4-1 0,-3 7 1 15,-4 3-53 1,-7 6-21-16,1 6-79 16</inkml:trace>
  <inkml:trace contextRef="#ctx0" brushRef="#br0" timeOffset="37818.689">17533 16415 320 0,'14'0'121'0,"-3"-6"-95"0,10-13 5 0,-10 10-6 0,3-10-15 15,7-6-3-15,3-10-2 16,12-2-1-16,6 2-2 15,4-2-4-15,0-1 1 0,-4 4-59 16,-7 2-26-16,-6-5-48 16</inkml:trace>
  <inkml:trace contextRef="#ctx0" brushRef="#br0" timeOffset="38971.684">18330 13129 208 0,'-35'10'77'0,"35"-10"-60"0,-25-3 19 0,22 3 7 16,-4-4-18-16,0 1-3 15,7 0-8-15,0 0 1 16,7-3-8-16,0 3 0 0,18 3 0 16,-4 0-1-16,14 0 1 15,-3 0-4-15,10 3 0 16,-7-3-1-16,11 0-2 15,-7 0 1-15,17-3 1 0,-10 0 1 16,14-7 1-16,-10 4-2 16,3-7 1-16,-11 4-44 15,4 3-17-15,-11-1-72 16</inkml:trace>
  <inkml:trace contextRef="#ctx0" brushRef="#br0" timeOffset="39304.93">18994 12477 244 0,'-7'-37'93'0,"7"37"-72"0,0-19 7 0,0 19-2 15,0 0-10-15,0 0-1 16,0 9-3-16,0-3 0 16,7 19-6-16,-4-6 5 0,8 16 4 15,-1-1-3-15,8 38 1 16,-4-12-8-16,7 34-3 16,-3-16 1-16,10 57 0 15,-7-31-1-15,11 31-2 16,-7-32-13-16,3 32-4 0,-7-29-29 15,-3-8-12 1,-4-23-69 0</inkml:trace>
  <inkml:trace contextRef="#ctx0" brushRef="#br0" timeOffset="39841.904">17209 13111 192 0,'3'3'74'0,"1"-3"-58"0,6 6 14 0,-6-3 1 0,6 0-3 15,8-3 3-15,7 0-8 16,10-3-2-16,7 0-12 16,1 0 6-16,2-3 4 0,-2-1-8 15,-1 1-1-15,0 0-6 16,-3 3-1-16,4-4-1 15,-8 1 1-15,-3 0-2 16,-4 3-1-16,-4 0 1 16,-6 3 1-16,-7 0-56 15,-4 3-23-15,-7-3-52 16</inkml:trace>
  <inkml:trace contextRef="#ctx0" brushRef="#br0" timeOffset="40052.394">17522 13518 228 0,'15'38'85'0,"-1"-29"-66"0,10-3 19 0,-13-6 5 16,3-6-4-16,7 3 1 16,4-6-20-16,7-7-7 15,7-6-8-15,6 0-4 0,5 0 2 16,-1 0 0-16,-3 3 1 0,-4 7-46 15,1-4-19-15,3 4-76 16</inkml:trace>
  <inkml:trace contextRef="#ctx0" brushRef="#br0" timeOffset="40718.014">19830 13101 240 0,'-11'3'90'0,"11"-3"-70"0,4 3 4 0,-4-3-5 16,3 4-1-16,1-1 3 16,10 0-2-16,-4 0-2 15,12-3-9 1,-5 0 1-16,15-6 2 0,-4 3-6 0,25-7-1 15,-11 1-2-15,25-7 1 16,-10 4-2-16,3-7 2 16,-11 9-40-16,1 1-14 15,-8-1-81 1</inkml:trace>
  <inkml:trace contextRef="#ctx0" brushRef="#br0" timeOffset="41328.51">20609 12609 248 0,'-17'-16'93'0,"17"16"-72"0,-18-28 14 0,14 25 0 0,-6-10-12 16,3 4-3-16,-7-1-9 15,3 4-5-15,-10 16-3 16,3-4-5-16,-6 16-1 0,2-3 2 15,-6 18 2-15,7-5 0 16,0 18 2-16,3-9-2 16,8 2-1-16,3-5-2 15,14-7-1-15,-4-5-1 16,15-14 3-16,0-3 0 0,10-9 1 16,-7 7-3-16,18-4 2 15,-8-3 1-15,29 16 0 16,-10-7 2-16,10 10 3 15,-11-4 0-15,1 14 2 16,-8-11 7-16,-7 11 3 16,-3-1-2-16,-11 6-1 15,-3-5-6-15,-11 15 0 16,0-4-5-16,-14 7 0 16,3-3-1-16,-17 0 1 15,3-6-2-15,-13-10-1 16,6 3 3-16,-7-12 0 15,4-3-4-15,3-16-1 16,4 0-4-16,11-32 1 0,-1 7 1 16,15-25 2-16,-1 9-1 15,11-46-1-15,-3 15 14 16,10-32 5-16,-3 23-3 16,6-57-2-16,-6 31-5 15,-8-12-2-15,1 31-1 16,-14-6 1-16,-1 16 0 15,-21 18 1-15,8 13-31 16,-15 25-14-16,7 3-12 16,-7 22-4-16,8 0-83 15</inkml:trace>
  <inkml:trace contextRef="#ctx0" brushRef="#br0" timeOffset="42363.447">19195 15029 212 0,'-4'-15'79'0,"4"15"-61"0,0-16 6 15,0 16 0-15,0-9-2 0,0 2 2 16,0-11-5-16,0 8 1 16,-3-15-11-16,-1 6 1 0,1-9 3 15,-1 3-3-15,-3 3 2 16,0 0-3-16,0 0 0 15,0 3-1-15,-4 7 0 16,1-1-4-16,-8 7-1 16,0 3-1-16,-10 15 1 0,3-2-2 15,-6 24-1 1,6-9-2-16,0 26 1 0,4-14-1 16,7 26 0-16,0-13 2 15,10 35 0-15,4-16 0 16,11 9 2-1,0-15-6-15,10 0 1 16,-4-10-1-16,8-12 2 0,-4-10 7 16,11-12 5-16,-7-7 1 15,13-18 1-15,-6 3 0 16,11-38 2-16,-8 16-5 16,0-35-1-16,-7 10-4 15,-7-6-1-15,-3 6 1 16,-7-32 0-16,-4 19-2 15,-4-6 1-15,1 13-2 0,-4 9-1 16,0 9 1-16,0 20 1 16,0 2-1-16,10 38-1 15,-3-3 1-15,8 25-1 16,-1-10-3-16,7 54 2 16,-4-19 3-16,12 34 1 15,-8-18-1-15,14 50-2 16,-7-35-2-16,15 19 1 15,-12-28 3-15,15 25 1 16,-10-25-1-16,2-6-2 16,8-1-10-16,-10-8-6 15,-12-26-34-15,-3-6-13 16,-6-16-35-16,-8-15-71 16</inkml:trace>
  <inkml:trace contextRef="#ctx0" brushRef="#br0" timeOffset="43041.964">18327 15425 208 0,'-18'-7'77'0,"18"7"-60"0,-17-3 13 16,13 3 1-16,-3 0-7 15,3 0-2-15,1 3-10 0,3-3-5 16,3 7-4-16,1-1 6 0,10 0 4 16,-3 0 5-16,17 1 3 15,-7-1-5-15,14 0-1 16,-3-3-5-16,7 4-1 16,-7-4-5-16,3-3-3 15,-3 6 0-15,3-3 1 16,-7-3-21-16,0 6-9 15,-3-2-118 1</inkml:trace>
  <inkml:trace contextRef="#ctx0" brushRef="#br0" timeOffset="43851.163">15321 17306 176 0,'-7'28'68'0,"7"-22"-52"0,4 1 6 16,-4-4 1-16,7 0 3 15,3 0 5-15,4 0-4 16,8 0-2-16,6 0-13 15,7 1 6-15,4-1 2 0,7-3-4 16,3-3 1-16,4-4-4 0,14-5 2 16,14-10-4-16,7-19-1 15,1-3 0-15,2-12 1 16,15-7-1-16,7-15 1 16,3-13-6-16,1 0-1 15,10 12-4 1,-4 13-1-16,-10 13 3 0,-7 9 1 15,0 19 1-15,-4 10 0 16,-14 8-2-16,-14 7 1 16,-10 7-31-16,-11 2-13 15,-11 0-32-15,-10-2-14 16,-7 2-42 0</inkml:trace>
  <inkml:trace contextRef="#ctx0" brushRef="#br0" timeOffset="44216.747">16401 17422 224 0,'-32'-22'85'0,"21"9"-66"0,-3-5 8 0,11 14 0 16,3 1-10-16,7 3-2 16,10 7-4-16,5 8-2 15,6 4-5-15,4 6 2 0,-1 3 0 16,1 7-2-16,0 9-3 15,0 6 2-15,-4 3 0 16,-4 0-1-16,1-2-2 16,-4-11-19-16,-3-5-8 15,0-10-94-15</inkml:trace>
  <inkml:trace contextRef="#ctx0" brushRef="#br0" timeOffset="44842.784">16665 17080 260 0,'-3'-9'99'0,"-4"6"-77"0,3-4 7 16,1 7-1-16,-1-6-6 15,1 6-1-15,-5 6-9 16,1 1-5-16,0 5-4 15,0 7-3-15,4 12 1 0,-1 7-1 16,4 3 0-16,0-4-3 0,4-5 0 16,3 2 2-16,0-9 2 15,3 0 0-15,1-3-1 16,3-3-2-16,0-3 1 16,0-4-1-16,4 4 0 15,3-4 2-15,7 1 0 16,8-4-3-16,6 1 2 15,4-1 1-15,0 1 2 16,-4-1-3-16,-3 0 0 16,-7 1 3-16,-8 6 1 15,-2-4 12-15,-8 7 5 16,-4 0-8-16,-6 3-4 16,-4 0-5-16,-4 0-3 15,-3-1 1-15,-3 1-1 16,-1-6 2-16,-3-3 1 0,0-4-4 15,0-6 1-15,-4-12-2 16,0-13-2-16,1-10 0 16,-1-8 3-16,-3-4 0 15,-4-16 1-15,-3-15 0 16,3-13 0-16,1 0 0 16,-1 10 2-16,4 0-1 15,0-1 2-15,-1 7-2 16,5 13-1-16,3 8 1 15,0 20 1-15,3 19-3 16,4 18 0-16,3 13 1 0,4 3 0 16,0 6-25-16,0 6-10 15,4-12-110 1</inkml:trace>
  <inkml:trace contextRef="#ctx0" brushRef="#br0" timeOffset="45456.004">18743 16522 264 0,'-7'0'99'0,"7"0"-77"0,11-6 4 0,-11 6-2 16,10 0-5-16,1 0 1 16,13 6 0-16,-2-3 0 15,13-3-11-15,21 6 3 0,1-12 4 16,10 3-4-16,14-13 1 16,7-6-8-16,-3-12-1 15,0-16-2-15,6 0 1 16,1-1-2-16,-4 7-1 0,-14 10 3 15,-28 15 2-15,-7 3-9 16,-4 1-4-16,-7 5-45 16,-6 10-17-16,-5 0-77 15</inkml:trace>
  <inkml:trace contextRef="#ctx0" brushRef="#br0" timeOffset="45755.923">19283 16669 280 0,'-14'10'107'0,"14"-10"-83"0,3 3 4 0,-3-3-2 16,11 12-8-16,-4 1-1 15,21 21-7-15,-7-8-2 16,11 24-4-16,-4-13-3 0,4 26 2 16,-4-10-2-16,4 23 2 15,10 18-2-15,-3-22-1 16,-7-16-10-16,0-9-6 16,-8-15-120-1,-3-20-60-15,-3-18 92 16</inkml:trace>
  <inkml:trace contextRef="#ctx0" brushRef="#br0" timeOffset="46344.703">19646 16525 264 0,'-3'6'99'0,"3"-6"-77"0,-4 19 0 15,1-16-3-15,-1 10-2 16,1-4 4-16,-1 10-7 15,1-3-3-15,-1 15-6 16,0-6-4-16,4 10 0 0,0-7-1 16,0 0 0-16,4 10 0 15,0-7 0-15,-1-9 0 0,11 0 0 16,14 0-3-16,1-3 2 16,-8-10-1-16,18 10-2 15,13-3 3-15,-2-4 0 16,-1 4 1-16,-13-4 0 15,-8-2 0-15,14 2 0 16,7 13 2-16,-6-3 1 16,-11 3 10-16,-4 1 3 15,-14-1 1-15,-11-3 2 16,-10-7-6-16,-3-2-3 16,-4-4-5-16,-7-6-2 15,-1-3-1-15,1 0 1 16,-4-3-4-16,-3-3 0 0,0-7-1 15,10 4 0-15,1 6-3 16,3-13 1-16,0 7 2 16,3-13 3-16,0 3-2 15,1-19 0-15,-4-31 1 16,3 7 2-16,1 8-6 16,-8-11 1-1,4 8 3-15,-11 4 2 0,4 6 2 16,0 6 0-16,3 7-2 15,0 8 1-15,1 4-4 16,6 13 0-16,8 9-15 16,3 0-6-16,7 9-38 15,0-9-16-15,3 0-55 16</inkml:trace>
  <inkml:trace contextRef="#ctx0" brushRef="#br0" timeOffset="46826.089">21960 14879 300 0,'-10'34'112'0,"10"-34"-87"0,3 29 11 16,-3-26 0-16,7 16-16 15,0-10-3-15,18 19-4 0,-4-9-1 16,32 19-6-16,-10-7-4 16,20 25 1-16,22 23-2 0,3-10-1 15,4-13 3 1,-4 1 0-16,-7-10-1 15,-7-10-2-15,-14-8-28 0,-7-7-14 16,-11-7-69 0,1-9-74-16,-8-9 55 15</inkml:trace>
  <inkml:trace contextRef="#ctx0" brushRef="#br0" timeOffset="47095.321">22712 14766 288 0,'-35'-44'110'0,"35"44"-86"0,-22-9 9 0,19 9 0 0,-1 6-19 16,1-3-2-16,6 38-6 15,1-10 1-15,10 23-4 16,4-7 3-16,10 50 0 0,11 44 0 16,-1 6-1-16,1 19-3 15,0-6-2-15,3 16 1 16,8-4 1-16,-1-15-1 15,4 3-1-15,-4-13-2 16,-3-21-1-16,-7-29-25 16,-4-22-9-16,-6-24-54 15,-5-17-23-15,-6-28 6 16</inkml:trace>
  <inkml:trace contextRef="#ctx0" brushRef="#br0" timeOffset="47488.063">23167 15014 264 0,'-25'19'101'0,"18"-13"-78"0,4-3 11 15,3-3 1-15,0 3-8 16,7-3-1-16,7-3-12 15,11-6-4-15,6-7-6 16,5-9-1-16,-8-3 1 0,-7 9-2 16,21-13 1-16,-10 4-13 15,17-3-3-15,-10 6-36 16,4 3-13-16,-8 3-69 16</inkml:trace>
  <inkml:trace contextRef="#ctx0" brushRef="#br0" timeOffset="47683.238">23449 15475 268 0,'0'28'101'0,"4"-31"-78"0,6-13 6 0,-3 7 0 16,11-20-16-16,7-21-2 15,10-6-5-15,7 3-1 16,4-1-3-16,0 1-10 0,0 3-3 15,-4 0-38-15,1 3-18 16,6-4-47-16</inkml:trace>
  <inkml:trace contextRef="#ctx0" brushRef="#br0" timeOffset="48101.732">24059 14606 244 0,'-3'10'93'0,"3"-10"-72"0,18 0 9 0,-18 0-1 15,14-4-9-15,-4 4 1 16,18-15-12-16,11-7-5 15,0-16-3-15,0-12-1 0,-7 6 2 16,-4 6-1-16,18-9-1 0,-7 7-19 16,10 2-10-1,-10 7-49-15,0-1-22 16,-8 7 5-16</inkml:trace>
  <inkml:trace contextRef="#ctx0" brushRef="#br0" timeOffset="48986.089">24938 13512 124 0,'-11'-19'49'0,"11"19"-38"0,-14-22 17 0,11 19 6 0,-4-6 2 15,3 2 0-15,-3-5-8 16,0 2-3-16,-4 1-14 15,4 0 2-15,-3-4 1 0,-1 4-3 16,1-1 1-16,-1 4-5 16,0 0 1-16,1-1-5 15,-1 1 0-15,1 0-1 16,3 0-2-16,0-1 1 16,-1 1-1-16,1 0 0 0,0 6 0 15,0 0 2-15,-3 22 3 16,-1-3-2-1,1 18 0-15,3-9-1 0,-1 16 1 16,5-9-4-16,3 27-2 16,0-11 2-1,11 18 0-15,-4-7-2 0,10 1 2 16,-3-13-1-16,7-6 0 16,-3-6 2-16,10-19 0 15,-6-4 6-15,9-30 4 16,-3-1 3-16,4-31 3 15,-4 6-5-15,-6-25 1 16,-5 16-3-16,-10-44 2 16,0 25-6-16,-17-9-1 15,-1 12 2-15,-6 9 1 16,-1 7 8-16,0 13 4 16,4 8-9-16,7 29-6 0,0-3-5 15,7 44 0-15,0-3 1 16,21 21 0-16,-3-9 0 15,21 44 2-15,-8-15-1 16,19 15 2-16,-11-19-4 16,10 10 0-16,-10-16-10 15,14-3-3-15,-14-13-42 16,-1-12-17-16,8-7-76 16</inkml:trace>
  <inkml:trace contextRef="#ctx0" brushRef="#br0" timeOffset="49285.721">24881 14888 292 0,'15'-6'110'0,"-5"-28"-86"0,18-29 20 0,-6 38 2 0,9-13-26 16,12 7-9 0,6-13-9-16,4 0-3 15,0-3 1-15,7-6 0 0,-7 9 2 0,-11 9-1 16,22-9 2-16,-15 10-11 16,11-7-2-1,-14 7-17-15,7 2-6 16,-7 4-17-16,10 6-9 0,-10 3-56 15</inkml:trace>
  <inkml:trace contextRef="#ctx0" brushRef="#br0" timeOffset="49652.123">25291 15080 272 0,'-7'0'104'0,"3"-4"-81"0,11 8 7 0,-3 2-3 16,6 6-13-16,4 7-1 16,8 13-5-16,9 12-3 15,12 6-2-15,6 9-3 0,0-12 3 16,-3 7-2-16,0-4-1 16,-4-9 1-16,-3-1 1 0,-7-8-58 15,0-10-25-15,-1 0-43 16</inkml:trace>
  <inkml:trace contextRef="#ctx0" brushRef="#br0" timeOffset="50289.661">25583 14694 260 0,'-24'-9'96'0,"17"15"-75"0,-4 6 8 0,8 4-3 15,-1 3-5-15,4 6-1 16,0 6-6-16,0 4-4 16,0 2-5-16,-3 1 1 0,3-3 0 15,0-1-5-15,0 1 0 16,7-4-1-16,3 3 2 16,8-2-3-16,3-1-2 15,4-6-1-15,3-9 3 16,4-10 0-16,-1-9 1 15,5-10-3-15,6-5 0 16,7-1 4-16,8-3 1 16,3 3 0-16,0 6-2 15,-4 4 1-15,-6 6-1 16,-1 3 0-16,-3 3 0 16,-4 3 4-16,-7 1 2 15,-10 2 11-15,-7 0 4 16,-11 7-7-16,-7 0-1 15,-11 6-7-15,-3 3-2 0,-7 3-2 16,-4 10-2-16,-6-4 1 16,-8-2 1-16,-7-11-3 15,-3-2 0-15,3 0-1 16,7-9 0-16,7-4 2 16,4-12 0-16,7-4-5 15,3-18 1-15,4-7 2 16,3-12 1-16,1-9 1 15,-1-22 0-15,1-17 2 16,-4 1 1-16,-1 7-1 16,-2 5 1-16,-8 1-2 0,0 24 2 15,4 13-2-15,-18 7 2 16,8 5-2 0,-5 23-1-16,-2 9-8 0,13 9-3 15,14 4-18-15,11-1-9 16,14-2-27-16,8-10-11 15,6-13-45 1</inkml:trace>
  <inkml:trace contextRef="#ctx0" brushRef="#br0" timeOffset="50610.612">26469 13521 244 0,'-46'50'93'0,"46"-50"-72"0,-25 13 22 16,18-10 6-16,4 0-20 15,-1 0-5-15,4-9-15 16,0 3-4-16,14-25-3 0,0 9 1 16,18-25 0-16,-4 10-4 0,8-4-1 15,-8 7-37 1,4 6-14-16,-8 6-79 16</inkml:trace>
  <inkml:trace contextRef="#ctx0" brushRef="#br0" timeOffset="50819.403">26642 13932 200 0,'3'53'74'0,"1"-50"-58"0,10-6 25 0,-7-6 6 16,0-7-18-16,0-3-3 16,7-24-14-16,11-20-5 0,3 0-4 15,4-9-5-15,-4 19 1 0,-3 9-4 16,14-16 1-16,-11 13-16 15,11-9-6-15,-8 18-23 16,5-9-6-16,-8 6-39 31</inkml:trace>
  <inkml:trace contextRef="#ctx0" brushRef="#br0" timeOffset="51130.318">27309 12725 248 0,'-18'41'93'0,"14"-32"-72"0,1 0 9 0,3-9-1 16,3-9-4-16,1-4 2 15,6-8-15-15,12-11-7 16,6-9-3-16,11-18-2 0,3-7 2 16,4 3-1-16,0 1 2 15,0 5-2-15,3 4-1 16,4 0-15-16,7-1-5 16,0-2-25-16,-4-1-9 15,-3 1-60-15</inkml:trace>
  <inkml:trace contextRef="#ctx0" brushRef="#br0" timeOffset="51445.741">27753 11044 232 0,'-39'-31'88'0,"39"31"-69"0,-21-22 19 16,18 19 4-16,-5-3-13 16,5 6-5-16,3-4-2 0,0 4 0 15,11 13-12 1,-1 3-3-16,25 18-1 0,-10-6-1 16,28 35 0-16,-11-13-3 0,18 47-2 15,-14-21 3-15,14 40 0 16,-10-25-4-16,20 21-1 15,-17-24-4-15,11 0-1 16,-15-16-45-16,0-9-18 16,-10-13-63-1</inkml:trace>
  <inkml:trace contextRef="#ctx0" brushRef="#br0" timeOffset="51730.581">28113 12700 272 0,'10'3'101'0,"-10"-3"-78"0,22-35 20 16,-22 32 2-16,10-22-10 16,1 3-1-16,21-37-17 15,-4 12-5-15,32-19-8 16,-11 9-3-16,18-15 0 0,-14 10 1 15,32-14 1-15,-18 14-4 16,21-1 1-16,-17 13-18 16,-1 9-8-16,-13 6-11 0,2 4-2 15,-6 12-19-15,-10 7-5 16,-8-4-51 0</inkml:trace>
  <inkml:trace contextRef="#ctx0" brushRef="#br0" timeOffset="52136.921">28310 12869 280 0,'-7'-3'107'0,"7"3"-83"0,22-63 17 0,-19 54 4 0,22-19-17 15,-4 9-4-15,25-28-14 16,-11 6-6-16,32-9-3 16,-14 6 3-16,32 3 5 0,-18 13 1 15,7 15 4-15,-14 4-5 16,0 25-1-16,-11-1 0 16,1 14 2-16,-15-1-3 15,-11 25-2-15,-6-9-2 16,-11 34-3-16,0-15-2 15,-7 16 1-15,0-17 1 16,0 4 0-16,0-13-3 16,7-2 0-16,0-11-1 15,22-11 3-15,-5-4 4 16,33-22 6-16,-11 0-1 16,14-19 1-16,-11 1-38 0,7-23-16 15,-10 13-129 1</inkml:trace>
  <inkml:trace contextRef="#ctx0" brushRef="#br0" timeOffset="53232.306">27538 10210 276 0,'-110'-22'104'0,"110"22"-81"0,-95-72-8 0,78 63-11 15,-22-32-3-15,7 13 1 16,-35-13 0-16,11 10-2 16,-22 2 1-16,18 4 1 0,-46 22 1 15,21-3-1-15,-34 40 1 16,23-5 4-16,-59 36 4 15,39-14 0-15,-61 58 1 16,43-30 0-16,-49 40 2 16,45-31-5-16,-59 65-1 15,52-40-4-15,-74 63-1 16,61-44 3-16,-68 49 1 16,63-46-1-16,-62 56 1 15,62-49 0-15,-55 55 1 16,55-50-7-16,-52 42 0 0,60-51-1 15,-64 50 2-15,61-57-1 16,-54 58-1-16,60-52 1 16,-31 27-1-16,49-42 4 15,-43 44 5-15,47-44-7 16,-15 41-3-16,36-40-3 16,-25 43 3-16,35-44 2 15,-14 60 2-15,25-41-4 16,3 63 1-16,22-57-2 15,6 57 0-15,15-53 2 16,10 34 0-16,7-35 0 16,18 44 0-16,4-49-3 15,38 27 2-15,-7-40-1 16,46 31 0-16,-17-41 2 16,70 16 0-16,-28-31 0 0,81 34 0 15,-46-35-7-15,84 1 0 16,-55-22 9-16,87-13 6 15,-70-19 5-15,99-31 5 16,-82-6-6-16,107-63-2 16,-89 12-1-16,141-46-1 15,-112 21-4-15,137-75-3 16,-120 38 4-16,144-72 1 16,-133 56 2-16,141-63 2 15,-135 57 1-15,125-88 3 16,-135 69-3-16,134-103 1 15,-134 78-7-15,113-135-3 0,-131 103 5 16,89-149 3-16,-113 118-3 16,46-125 1-1,-93 109-5-15,33-165 0 0,-71 134 1 16,-14-157 0-16,-39 148-5 16,-56-169 1-16,-11 153 2 15,-95-176 1-15,25 167-8 16,-124-104-2-16,57 135-1 15,-124-40 0-15,74 105 0 16,-116 36 2-16,84 46-1 16,-98 76 0-16,84 15-16 15,-102 70-8-15,92-10-32 16,-89 78-12-16,89-34-91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90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07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0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2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30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5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4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3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8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7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18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982" y="2238740"/>
            <a:ext cx="10048124" cy="2131887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3.5 </a:t>
            </a:r>
            <a:b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0982" y="4370627"/>
            <a:ext cx="7891272" cy="1069848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32107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0825" y="257175"/>
            <a:ext cx="4749800" cy="1190625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0825" y="1447800"/>
            <a:ext cx="7664450" cy="405130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solve multistep equations.</a:t>
            </a:r>
          </a:p>
        </p:txBody>
      </p:sp>
    </p:spTree>
    <p:extLst>
      <p:ext uri="{BB962C8B-B14F-4D97-AF65-F5344CB8AC3E}">
        <p14:creationId xmlns:p14="http://schemas.microsoft.com/office/powerpoint/2010/main" val="353650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1" y="225782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4952" y="1085431"/>
            <a:ext cx="11983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94952" y="1903940"/>
            <a:ext cx="1133083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Simplify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394952" y="2575244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Distributive Property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952" y="362009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Combine Like-Terms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4952" y="4348191"/>
            <a:ext cx="119833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Should It Stay or Should It Go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4952" y="535487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Solve for Variable</a:t>
            </a:r>
          </a:p>
        </p:txBody>
      </p:sp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6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" y="50800"/>
            <a:ext cx="10058400" cy="8207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−6=3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9F5AEE-306B-47FB-BB3A-24D8C10EA3DA}"/>
                  </a:ext>
                </a:extLst>
              </p14:cNvPr>
              <p14:cNvContentPartPr/>
              <p14:nvPr/>
            </p14:nvContentPartPr>
            <p14:xfrm>
              <a:off x="5063400" y="757800"/>
              <a:ext cx="4879800" cy="3612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9F5AEE-306B-47FB-BB3A-24D8C10EA3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54040" y="748440"/>
                <a:ext cx="4898520" cy="363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82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" y="50800"/>
            <a:ext cx="10058400" cy="8207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+5=2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E15DF5C-EA3B-4D86-A3B3-57232DF1BFE3}"/>
                  </a:ext>
                </a:extLst>
              </p14:cNvPr>
              <p14:cNvContentPartPr/>
              <p14:nvPr/>
            </p14:nvContentPartPr>
            <p14:xfrm>
              <a:off x="4363560" y="146160"/>
              <a:ext cx="5076720" cy="4717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E15DF5C-EA3B-4D86-A3B3-57232DF1BF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54200" y="136800"/>
                <a:ext cx="5095440" cy="473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754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7699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7699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+5−7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=10−5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7699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0F595FB-EB00-4ED2-A72A-57B5D0ACA359}"/>
                  </a:ext>
                </a:extLst>
              </p14:cNvPr>
              <p14:cNvContentPartPr/>
              <p14:nvPr/>
            </p14:nvContentPartPr>
            <p14:xfrm>
              <a:off x="2399040" y="93960"/>
              <a:ext cx="7592400" cy="5310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0F595FB-EB00-4ED2-A72A-57B5D0ACA3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9680" y="84600"/>
                <a:ext cx="7611120" cy="532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486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8080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−17+2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=2−8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0B9416F-0DB4-47F5-B332-7AE92886CB31}"/>
                  </a:ext>
                </a:extLst>
              </p14:cNvPr>
              <p14:cNvContentPartPr/>
              <p14:nvPr/>
            </p14:nvContentPartPr>
            <p14:xfrm>
              <a:off x="2505600" y="82800"/>
              <a:ext cx="7605360" cy="5792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0B9416F-0DB4-47F5-B332-7AE92886CB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96240" y="73440"/>
                <a:ext cx="7624080" cy="581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090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8080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−1=2−5(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EEBFFAA-6705-4FF7-98DF-BDAAE48B3EAB}"/>
                  </a:ext>
                </a:extLst>
              </p14:cNvPr>
              <p14:cNvContentPartPr/>
              <p14:nvPr/>
            </p14:nvContentPartPr>
            <p14:xfrm>
              <a:off x="2555280" y="126720"/>
              <a:ext cx="7875720" cy="6010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EEBFFAA-6705-4FF7-98DF-BDAAE48B3E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45920" y="117360"/>
                <a:ext cx="7894440" cy="602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101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8080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3+5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−4=3+2</m:t>
                      </m:r>
                      <m:d>
                        <m:d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E6B007E-98D0-472C-A71C-FCB7DBFDDAFC}"/>
                  </a:ext>
                </a:extLst>
              </p14:cNvPr>
              <p14:cNvContentPartPr/>
              <p14:nvPr/>
            </p14:nvContentPartPr>
            <p14:xfrm>
              <a:off x="2340720" y="209160"/>
              <a:ext cx="8394840" cy="6214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E6B007E-98D0-472C-A71C-FCB7DBFDDA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31360" y="199800"/>
                <a:ext cx="8413560" cy="623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00860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</TotalTime>
  <Words>116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3.5  Solving Equations</vt:lpstr>
      <vt:lpstr>Objective</vt:lpstr>
      <vt:lpstr>PowerPoint Presentation</vt:lpstr>
      <vt:lpstr>Example 1</vt:lpstr>
      <vt:lpstr>Example 2</vt:lpstr>
      <vt:lpstr>Example 3</vt:lpstr>
      <vt:lpstr>Example 4</vt:lpstr>
      <vt:lpstr>Example 5</vt:lpstr>
      <vt:lpstr>Example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3.5  Solving Equations</dc:title>
  <dc:creator>Michael Kuniega</dc:creator>
  <cp:lastModifiedBy>Michael Kuniega</cp:lastModifiedBy>
  <cp:revision>7</cp:revision>
  <dcterms:created xsi:type="dcterms:W3CDTF">2017-02-04T21:45:50Z</dcterms:created>
  <dcterms:modified xsi:type="dcterms:W3CDTF">2019-12-29T00:48:06Z</dcterms:modified>
</cp:coreProperties>
</file>